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6858000" cx="9144000"/>
  <p:notesSz cx="6858000" cy="9144000"/>
  <p:embeddedFontLst>
    <p:embeddedFont>
      <p:font typeface="Corsiva"/>
      <p:regular r:id="rId104"/>
      <p:bold r:id="rId105"/>
      <p:italic r:id="rId106"/>
      <p:boldItalic r:id="rId10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Corsiva-boldItalic.fntdata"/><Relationship Id="rId106" Type="http://schemas.openxmlformats.org/officeDocument/2006/relationships/font" Target="fonts/Corsiva-italic.fntdata"/><Relationship Id="rId105" Type="http://schemas.openxmlformats.org/officeDocument/2006/relationships/font" Target="fonts/Corsiva-bold.fntdata"/><Relationship Id="rId104" Type="http://schemas.openxmlformats.org/officeDocument/2006/relationships/font" Target="fonts/Corsiva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0" name="Shape 9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9" name="Shape 10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7" name="Shape 10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8" name="Shape 11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0" name="Shape 12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7" name="Shape 13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3" name="Shape 13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2" name="Shape 14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hape 1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6" name="Shape 14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1" name="Shape 15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1" name="Shape 16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Shape 17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2" name="Shape 17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8" name="Shape 18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9" name="Shape 19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5" name="Shape 20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Shape 20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6" name="Shape 20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Shape 2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5" name="Shape 21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Shape 2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4" name="Shape 21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Shape 2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3" name="Shape 22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Shape 2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2" name="Shape 22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Shape 2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1" name="Shape 23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Shape 2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0" name="Shape 23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Shape 24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0" name="Shape 24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Shape 25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2" name="Shape 25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Shape 26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2" name="Shape 26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Shape 26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5" name="Shape 26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Shape 27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6" name="Shape 27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Shape 28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3" name="Shape 28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Shape 28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3" name="Shape 28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Shape 29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5" name="Shape 29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Shape 30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7" name="Shape 30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Shape 30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8" name="Shape 30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Shape 3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4" name="Shape 31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Shape 3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8" name="Shape 32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Shape 3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0" name="Shape 33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Shape 3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2" name="Shape 33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Shape 3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3" name="Shape 34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Shape 3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7" name="Shape 35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6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Shape 36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8" name="Shape 36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6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Shape 36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8" name="Shape 36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Shape 37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8" name="Shape 37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9" name="Shape 38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Shape 39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0" name="Shape 39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Shape 40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1" name="Shape 40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Shape 40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9" name="Shape 40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Shape 4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4" name="Shape 41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Shape 4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9" name="Shape 41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Shape 4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3" name="Shape 42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Shape 4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2" name="Shape 42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Shape 4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6" name="Shape 43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Shape 44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0" name="Shape 44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7" name="Shape 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Shape 44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9" name="Shape 44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Shape 45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0" name="Shape 45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Shape 4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6" name="Shape 45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3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4" name="Shape 46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5" name="Shape 46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9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Shape 47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1" name="Shape 47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8" name="Shape 4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9" name="Shape 47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0" name="Shape 47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8" name="Shape 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Shape 48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0" name="Shape 48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2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Shape 48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4" name="Shape 48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7" name="Shape 4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8" name="Shape 49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9" name="Shape 49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3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Shape 50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5" name="Shape 50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0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Shape 5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2" name="Shape 51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6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Shape 5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8" name="Shape 51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Shape 5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2" name="Shape 52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9" name="Shape 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" name="Shape 5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1" name="Shape 53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Shape 53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1" name="Shape 53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2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Shape 54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4" name="Shape 54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3" name="Shape 5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4" name="Shape 55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5" name="Shape 55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0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Shape 56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2" name="Shape 56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3" name="Shape 5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4" name="Shape 56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5" name="Shape 56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0" name="Shape 5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1" name="Shape 57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2" name="Shape 57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4" name="Shape 5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5" name="Shape 58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6" name="Shape 58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8" name="Shape 5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9" name="Shape 58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0" name="Shape 58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8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Shape 59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0" name="Shape 59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1" name="Shape 6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2" name="Shape 60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3" name="Shape 60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9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Shape 60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1" name="Shape 60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0" name="Shape 6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1" name="Shape 60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2" name="Shape 60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6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hape 6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8" name="Shape 61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2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Shape 6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4" name="Shape 6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0" name="Shape 6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1" name="Shape 6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2" name="Shape 62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8" name="Shape 6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9" name="Shape 6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0" name="Shape 63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1" name="Shape 6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2" name="Shape 6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3" name="Shape 63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8" name="Shape 6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9" name="Shape 6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0" name="Shape 64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9" name="Shape 6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0" name="Shape 6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1" name="Shape 64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3" name="Shape 6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4" name="Shape 65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5" name="Shape 65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04.png"/><Relationship Id="rId2" Type="http://schemas.openxmlformats.org/officeDocument/2006/relationships/image" Target="../media/image07.png"/><Relationship Id="rId3" Type="http://schemas.openxmlformats.org/officeDocument/2006/relationships/image" Target="../media/image06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  <p:sp>
        <p:nvSpPr>
          <p:cNvPr id="11" name="Shape 1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3" name="Shape 1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1:a sidan</a:t>
            </a:r>
          </a:p>
        </p:txBody>
      </p:sp>
      <p:sp>
        <p:nvSpPr>
          <p:cNvPr id="16" name="Shape 1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ej</a:t>
            </a: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2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Relationship Id="rId9" Type="http://schemas.openxmlformats.org/officeDocument/2006/relationships/image" Target="../media/image03.png"/><Relationship Id="rId26" Type="http://schemas.openxmlformats.org/officeDocument/2006/relationships/image" Target="../media/image24.png"/><Relationship Id="rId25" Type="http://schemas.openxmlformats.org/officeDocument/2006/relationships/image" Target="../media/image20.png"/><Relationship Id="rId28" Type="http://schemas.openxmlformats.org/officeDocument/2006/relationships/image" Target="../media/image26.png"/><Relationship Id="rId27" Type="http://schemas.openxmlformats.org/officeDocument/2006/relationships/image" Target="../media/image25.png"/><Relationship Id="rId5" Type="http://schemas.openxmlformats.org/officeDocument/2006/relationships/image" Target="../media/image07.png"/><Relationship Id="rId6" Type="http://schemas.openxmlformats.org/officeDocument/2006/relationships/image" Target="../media/image00.png"/><Relationship Id="rId29" Type="http://schemas.openxmlformats.org/officeDocument/2006/relationships/image" Target="../media/image28.png"/><Relationship Id="rId7" Type="http://schemas.openxmlformats.org/officeDocument/2006/relationships/image" Target="../media/image01.png"/><Relationship Id="rId8" Type="http://schemas.openxmlformats.org/officeDocument/2006/relationships/image" Target="../media/image05.png"/><Relationship Id="rId11" Type="http://schemas.openxmlformats.org/officeDocument/2006/relationships/image" Target="../media/image09.png"/><Relationship Id="rId10" Type="http://schemas.openxmlformats.org/officeDocument/2006/relationships/image" Target="../media/image0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12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9" Type="http://schemas.openxmlformats.org/officeDocument/2006/relationships/image" Target="../media/image17.png"/><Relationship Id="rId18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20.png"/><Relationship Id="rId5" Type="http://schemas.openxmlformats.org/officeDocument/2006/relationships/image" Target="../media/image06.png"/><Relationship Id="rId6" Type="http://schemas.openxmlformats.org/officeDocument/2006/relationships/image" Target="../media/image36.png"/><Relationship Id="rId7" Type="http://schemas.openxmlformats.org/officeDocument/2006/relationships/image" Target="../media/image124.png"/><Relationship Id="rId8" Type="http://schemas.openxmlformats.org/officeDocument/2006/relationships/image" Target="../media/image119.png"/><Relationship Id="rId11" Type="http://schemas.openxmlformats.org/officeDocument/2006/relationships/image" Target="../media/image122.png"/><Relationship Id="rId10" Type="http://schemas.openxmlformats.org/officeDocument/2006/relationships/image" Target="../media/image123.png"/><Relationship Id="rId13" Type="http://schemas.openxmlformats.org/officeDocument/2006/relationships/image" Target="../media/image127.png"/><Relationship Id="rId12" Type="http://schemas.openxmlformats.org/officeDocument/2006/relationships/image" Target="../media/image121.png"/><Relationship Id="rId15" Type="http://schemas.openxmlformats.org/officeDocument/2006/relationships/image" Target="../media/image132.png"/><Relationship Id="rId14" Type="http://schemas.openxmlformats.org/officeDocument/2006/relationships/image" Target="../media/image125.png"/><Relationship Id="rId16" Type="http://schemas.openxmlformats.org/officeDocument/2006/relationships/image" Target="../media/image126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21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29.png"/><Relationship Id="rId5" Type="http://schemas.openxmlformats.org/officeDocument/2006/relationships/image" Target="../media/image06.png"/><Relationship Id="rId6" Type="http://schemas.openxmlformats.org/officeDocument/2006/relationships/image" Target="../media/image128.png"/><Relationship Id="rId7" Type="http://schemas.openxmlformats.org/officeDocument/2006/relationships/image" Target="../media/image138.png"/><Relationship Id="rId8" Type="http://schemas.openxmlformats.org/officeDocument/2006/relationships/image" Target="../media/image130.png"/><Relationship Id="rId11" Type="http://schemas.openxmlformats.org/officeDocument/2006/relationships/image" Target="../media/image131.png"/><Relationship Id="rId10" Type="http://schemas.openxmlformats.org/officeDocument/2006/relationships/image" Target="../media/image136.png"/><Relationship Id="rId13" Type="http://schemas.openxmlformats.org/officeDocument/2006/relationships/image" Target="../media/image133.png"/><Relationship Id="rId12" Type="http://schemas.openxmlformats.org/officeDocument/2006/relationships/image" Target="../media/image135.png"/><Relationship Id="rId15" Type="http://schemas.openxmlformats.org/officeDocument/2006/relationships/image" Target="../media/image137.png"/><Relationship Id="rId14" Type="http://schemas.openxmlformats.org/officeDocument/2006/relationships/image" Target="../media/image134.png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9" Type="http://schemas.openxmlformats.org/officeDocument/2006/relationships/image" Target="../media/image142.png"/><Relationship Id="rId18" Type="http://schemas.openxmlformats.org/officeDocument/2006/relationships/image" Target="../media/image1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5.png"/><Relationship Id="rId5" Type="http://schemas.openxmlformats.org/officeDocument/2006/relationships/image" Target="../media/image06.png"/><Relationship Id="rId6" Type="http://schemas.openxmlformats.org/officeDocument/2006/relationships/image" Target="../media/image130.png"/><Relationship Id="rId7" Type="http://schemas.openxmlformats.org/officeDocument/2006/relationships/image" Target="../media/image129.png"/><Relationship Id="rId8" Type="http://schemas.openxmlformats.org/officeDocument/2006/relationships/image" Target="../media/image136.png"/><Relationship Id="rId11" Type="http://schemas.openxmlformats.org/officeDocument/2006/relationships/image" Target="../media/image144.png"/><Relationship Id="rId10" Type="http://schemas.openxmlformats.org/officeDocument/2006/relationships/image" Target="../media/image31.png"/><Relationship Id="rId13" Type="http://schemas.openxmlformats.org/officeDocument/2006/relationships/image" Target="../media/image145.png"/><Relationship Id="rId12" Type="http://schemas.openxmlformats.org/officeDocument/2006/relationships/image" Target="../media/image146.png"/><Relationship Id="rId15" Type="http://schemas.openxmlformats.org/officeDocument/2006/relationships/image" Target="../media/image148.png"/><Relationship Id="rId14" Type="http://schemas.openxmlformats.org/officeDocument/2006/relationships/image" Target="../media/image147.png"/><Relationship Id="rId17" Type="http://schemas.openxmlformats.org/officeDocument/2006/relationships/image" Target="../media/image150.png"/><Relationship Id="rId16" Type="http://schemas.openxmlformats.org/officeDocument/2006/relationships/image" Target="../media/image149.png"/><Relationship Id="rId19" Type="http://schemas.openxmlformats.org/officeDocument/2006/relationships/image" Target="../media/image158.png"/><Relationship Id="rId18" Type="http://schemas.openxmlformats.org/officeDocument/2006/relationships/image" Target="../media/image15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54.png"/><Relationship Id="rId5" Type="http://schemas.openxmlformats.org/officeDocument/2006/relationships/image" Target="../media/image06.png"/><Relationship Id="rId6" Type="http://schemas.openxmlformats.org/officeDocument/2006/relationships/image" Target="../media/image124.png"/><Relationship Id="rId7" Type="http://schemas.openxmlformats.org/officeDocument/2006/relationships/image" Target="../media/image153.png"/><Relationship Id="rId8" Type="http://schemas.openxmlformats.org/officeDocument/2006/relationships/image" Target="../media/image152.png"/><Relationship Id="rId11" Type="http://schemas.openxmlformats.org/officeDocument/2006/relationships/image" Target="../media/image156.png"/><Relationship Id="rId10" Type="http://schemas.openxmlformats.org/officeDocument/2006/relationships/image" Target="../media/image155.png"/><Relationship Id="rId13" Type="http://schemas.openxmlformats.org/officeDocument/2006/relationships/image" Target="../media/image159.png"/><Relationship Id="rId12" Type="http://schemas.openxmlformats.org/officeDocument/2006/relationships/image" Target="../media/image157.png"/><Relationship Id="rId15" Type="http://schemas.openxmlformats.org/officeDocument/2006/relationships/image" Target="../media/image160.png"/><Relationship Id="rId14" Type="http://schemas.openxmlformats.org/officeDocument/2006/relationships/image" Target="../media/image161.png"/><Relationship Id="rId17" Type="http://schemas.openxmlformats.org/officeDocument/2006/relationships/image" Target="../media/image162.png"/><Relationship Id="rId16" Type="http://schemas.openxmlformats.org/officeDocument/2006/relationships/image" Target="../media/image163.png"/><Relationship Id="rId19" Type="http://schemas.openxmlformats.org/officeDocument/2006/relationships/image" Target="../media/image168.png"/><Relationship Id="rId18" Type="http://schemas.openxmlformats.org/officeDocument/2006/relationships/image" Target="../media/image16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69.png"/><Relationship Id="rId5" Type="http://schemas.openxmlformats.org/officeDocument/2006/relationships/image" Target="../media/image06.png"/><Relationship Id="rId6" Type="http://schemas.openxmlformats.org/officeDocument/2006/relationships/image" Target="../media/image91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11" Type="http://schemas.openxmlformats.org/officeDocument/2006/relationships/image" Target="../media/image127.png"/><Relationship Id="rId10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70.png"/><Relationship Id="rId5" Type="http://schemas.openxmlformats.org/officeDocument/2006/relationships/image" Target="../media/image06.png"/><Relationship Id="rId6" Type="http://schemas.openxmlformats.org/officeDocument/2006/relationships/image" Target="../media/image174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11" Type="http://schemas.openxmlformats.org/officeDocument/2006/relationships/image" Target="../media/image176.png"/><Relationship Id="rId10" Type="http://schemas.openxmlformats.org/officeDocument/2006/relationships/image" Target="../media/image171.png"/><Relationship Id="rId13" Type="http://schemas.openxmlformats.org/officeDocument/2006/relationships/image" Target="../media/image104.png"/><Relationship Id="rId12" Type="http://schemas.openxmlformats.org/officeDocument/2006/relationships/image" Target="../media/image177.png"/><Relationship Id="rId15" Type="http://schemas.openxmlformats.org/officeDocument/2006/relationships/image" Target="../media/image178.png"/><Relationship Id="rId14" Type="http://schemas.openxmlformats.org/officeDocument/2006/relationships/image" Target="../media/image175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13.png"/><Relationship Id="rId5" Type="http://schemas.openxmlformats.org/officeDocument/2006/relationships/image" Target="../media/image06.png"/><Relationship Id="rId6" Type="http://schemas.openxmlformats.org/officeDocument/2006/relationships/image" Target="../media/image125.png"/><Relationship Id="rId7" Type="http://schemas.openxmlformats.org/officeDocument/2006/relationships/image" Target="../media/image132.png"/><Relationship Id="rId8" Type="http://schemas.openxmlformats.org/officeDocument/2006/relationships/image" Target="../media/image110.png"/><Relationship Id="rId11" Type="http://schemas.openxmlformats.org/officeDocument/2006/relationships/image" Target="../media/image42.png"/><Relationship Id="rId10" Type="http://schemas.openxmlformats.org/officeDocument/2006/relationships/image" Target="../media/image33.png"/><Relationship Id="rId13" Type="http://schemas.openxmlformats.org/officeDocument/2006/relationships/image" Target="../media/image179.png"/><Relationship Id="rId12" Type="http://schemas.openxmlformats.org/officeDocument/2006/relationships/image" Target="../media/image41.png"/><Relationship Id="rId15" Type="http://schemas.openxmlformats.org/officeDocument/2006/relationships/image" Target="../media/image181.png"/><Relationship Id="rId14" Type="http://schemas.openxmlformats.org/officeDocument/2006/relationships/image" Target="../media/image182.png"/><Relationship Id="rId17" Type="http://schemas.openxmlformats.org/officeDocument/2006/relationships/image" Target="../media/image180.png"/><Relationship Id="rId16" Type="http://schemas.openxmlformats.org/officeDocument/2006/relationships/image" Target="../media/image183.png"/><Relationship Id="rId19" Type="http://schemas.openxmlformats.org/officeDocument/2006/relationships/image" Target="../media/image184.png"/><Relationship Id="rId18" Type="http://schemas.openxmlformats.org/officeDocument/2006/relationships/image" Target="../media/image1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88.png"/><Relationship Id="rId5" Type="http://schemas.openxmlformats.org/officeDocument/2006/relationships/image" Target="../media/image06.png"/><Relationship Id="rId6" Type="http://schemas.openxmlformats.org/officeDocument/2006/relationships/image" Target="../media/image170.png"/><Relationship Id="rId7" Type="http://schemas.openxmlformats.org/officeDocument/2006/relationships/image" Target="../media/image185.png"/><Relationship Id="rId8" Type="http://schemas.openxmlformats.org/officeDocument/2006/relationships/image" Target="../media/image40.png"/><Relationship Id="rId11" Type="http://schemas.openxmlformats.org/officeDocument/2006/relationships/image" Target="../media/image37.png"/><Relationship Id="rId10" Type="http://schemas.openxmlformats.org/officeDocument/2006/relationships/image" Target="../media/image187.png"/><Relationship Id="rId13" Type="http://schemas.openxmlformats.org/officeDocument/2006/relationships/image" Target="../media/image191.png"/><Relationship Id="rId12" Type="http://schemas.openxmlformats.org/officeDocument/2006/relationships/image" Target="../media/image189.png"/><Relationship Id="rId15" Type="http://schemas.openxmlformats.org/officeDocument/2006/relationships/image" Target="../media/image192.png"/><Relationship Id="rId14" Type="http://schemas.openxmlformats.org/officeDocument/2006/relationships/image" Target="../media/image56.png"/><Relationship Id="rId17" Type="http://schemas.openxmlformats.org/officeDocument/2006/relationships/image" Target="../media/image193.png"/><Relationship Id="rId16" Type="http://schemas.openxmlformats.org/officeDocument/2006/relationships/image" Target="../media/image19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98.png"/><Relationship Id="rId5" Type="http://schemas.openxmlformats.org/officeDocument/2006/relationships/image" Target="../media/image06.png"/><Relationship Id="rId6" Type="http://schemas.openxmlformats.org/officeDocument/2006/relationships/image" Target="../media/image38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11" Type="http://schemas.openxmlformats.org/officeDocument/2006/relationships/image" Target="../media/image196.png"/><Relationship Id="rId10" Type="http://schemas.openxmlformats.org/officeDocument/2006/relationships/image" Target="../media/image197.png"/><Relationship Id="rId13" Type="http://schemas.openxmlformats.org/officeDocument/2006/relationships/image" Target="../media/image200.png"/><Relationship Id="rId12" Type="http://schemas.openxmlformats.org/officeDocument/2006/relationships/image" Target="../media/image199.png"/><Relationship Id="rId15" Type="http://schemas.openxmlformats.org/officeDocument/2006/relationships/image" Target="../media/image202.png"/><Relationship Id="rId14" Type="http://schemas.openxmlformats.org/officeDocument/2006/relationships/image" Target="../media/image203.png"/><Relationship Id="rId16" Type="http://schemas.openxmlformats.org/officeDocument/2006/relationships/image" Target="../media/image2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111.png"/><Relationship Id="rId7" Type="http://schemas.openxmlformats.org/officeDocument/2006/relationships/image" Target="../media/image11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22" Type="http://schemas.openxmlformats.org/officeDocument/2006/relationships/image" Target="../media/image44.png"/><Relationship Id="rId21" Type="http://schemas.openxmlformats.org/officeDocument/2006/relationships/image" Target="../media/image45.png"/><Relationship Id="rId24" Type="http://schemas.openxmlformats.org/officeDocument/2006/relationships/image" Target="../media/image47.png"/><Relationship Id="rId23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1.png"/><Relationship Id="rId26" Type="http://schemas.openxmlformats.org/officeDocument/2006/relationships/image" Target="../media/image06.png"/><Relationship Id="rId25" Type="http://schemas.openxmlformats.org/officeDocument/2006/relationships/image" Target="../media/image49.png"/><Relationship Id="rId27" Type="http://schemas.openxmlformats.org/officeDocument/2006/relationships/image" Target="../media/image48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3" Type="http://schemas.openxmlformats.org/officeDocument/2006/relationships/image" Target="../media/image36.png"/><Relationship Id="rId12" Type="http://schemas.openxmlformats.org/officeDocument/2006/relationships/image" Target="../media/image34.png"/><Relationship Id="rId15" Type="http://schemas.openxmlformats.org/officeDocument/2006/relationships/image" Target="../media/image37.png"/><Relationship Id="rId14" Type="http://schemas.openxmlformats.org/officeDocument/2006/relationships/image" Target="../media/image38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9" Type="http://schemas.openxmlformats.org/officeDocument/2006/relationships/image" Target="../media/image41.png"/><Relationship Id="rId18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06.png"/><Relationship Id="rId5" Type="http://schemas.openxmlformats.org/officeDocument/2006/relationships/image" Target="../media/image06.png"/><Relationship Id="rId6" Type="http://schemas.openxmlformats.org/officeDocument/2006/relationships/image" Target="../media/image33.png"/><Relationship Id="rId7" Type="http://schemas.openxmlformats.org/officeDocument/2006/relationships/image" Target="../media/image102.png"/><Relationship Id="rId8" Type="http://schemas.openxmlformats.org/officeDocument/2006/relationships/image" Target="../media/image204.png"/><Relationship Id="rId11" Type="http://schemas.openxmlformats.org/officeDocument/2006/relationships/image" Target="../media/image207.png"/><Relationship Id="rId10" Type="http://schemas.openxmlformats.org/officeDocument/2006/relationships/image" Target="../media/image205.png"/><Relationship Id="rId13" Type="http://schemas.openxmlformats.org/officeDocument/2006/relationships/image" Target="../media/image208.png"/><Relationship Id="rId12" Type="http://schemas.openxmlformats.org/officeDocument/2006/relationships/image" Target="../media/image210.png"/><Relationship Id="rId15" Type="http://schemas.openxmlformats.org/officeDocument/2006/relationships/image" Target="../media/image212.png"/><Relationship Id="rId14" Type="http://schemas.openxmlformats.org/officeDocument/2006/relationships/image" Target="../media/image2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14.png"/><Relationship Id="rId5" Type="http://schemas.openxmlformats.org/officeDocument/2006/relationships/image" Target="../media/image06.png"/><Relationship Id="rId6" Type="http://schemas.openxmlformats.org/officeDocument/2006/relationships/image" Target="../media/image211.png"/><Relationship Id="rId7" Type="http://schemas.openxmlformats.org/officeDocument/2006/relationships/image" Target="../media/image46.png"/><Relationship Id="rId8" Type="http://schemas.openxmlformats.org/officeDocument/2006/relationships/image" Target="../media/image213.png"/><Relationship Id="rId11" Type="http://schemas.openxmlformats.org/officeDocument/2006/relationships/image" Target="../media/image217.png"/><Relationship Id="rId10" Type="http://schemas.openxmlformats.org/officeDocument/2006/relationships/image" Target="../media/image216.png"/><Relationship Id="rId13" Type="http://schemas.openxmlformats.org/officeDocument/2006/relationships/image" Target="../media/image218.png"/><Relationship Id="rId12" Type="http://schemas.openxmlformats.org/officeDocument/2006/relationships/image" Target="../media/image215.png"/><Relationship Id="rId15" Type="http://schemas.openxmlformats.org/officeDocument/2006/relationships/image" Target="../media/image219.png"/><Relationship Id="rId14" Type="http://schemas.openxmlformats.org/officeDocument/2006/relationships/image" Target="../media/image220.png"/><Relationship Id="rId17" Type="http://schemas.openxmlformats.org/officeDocument/2006/relationships/image" Target="../media/image227.png"/><Relationship Id="rId16" Type="http://schemas.openxmlformats.org/officeDocument/2006/relationships/image" Target="../media/image221.png"/><Relationship Id="rId18" Type="http://schemas.openxmlformats.org/officeDocument/2006/relationships/image" Target="../media/image222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8.png"/><Relationship Id="rId22" Type="http://schemas.openxmlformats.org/officeDocument/2006/relationships/image" Target="../media/image239.png"/><Relationship Id="rId21" Type="http://schemas.openxmlformats.org/officeDocument/2006/relationships/image" Target="../media/image240.png"/><Relationship Id="rId23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26.png"/><Relationship Id="rId5" Type="http://schemas.openxmlformats.org/officeDocument/2006/relationships/image" Target="../media/image06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11" Type="http://schemas.openxmlformats.org/officeDocument/2006/relationships/image" Target="../media/image230.png"/><Relationship Id="rId10" Type="http://schemas.openxmlformats.org/officeDocument/2006/relationships/image" Target="../media/image228.png"/><Relationship Id="rId13" Type="http://schemas.openxmlformats.org/officeDocument/2006/relationships/image" Target="../media/image229.png"/><Relationship Id="rId12" Type="http://schemas.openxmlformats.org/officeDocument/2006/relationships/image" Target="../media/image231.png"/><Relationship Id="rId15" Type="http://schemas.openxmlformats.org/officeDocument/2006/relationships/image" Target="../media/image232.png"/><Relationship Id="rId14" Type="http://schemas.openxmlformats.org/officeDocument/2006/relationships/image" Target="../media/image233.png"/><Relationship Id="rId17" Type="http://schemas.openxmlformats.org/officeDocument/2006/relationships/image" Target="../media/image237.png"/><Relationship Id="rId16" Type="http://schemas.openxmlformats.org/officeDocument/2006/relationships/image" Target="../media/image235.png"/><Relationship Id="rId19" Type="http://schemas.openxmlformats.org/officeDocument/2006/relationships/image" Target="../media/image236.png"/><Relationship Id="rId18" Type="http://schemas.openxmlformats.org/officeDocument/2006/relationships/image" Target="../media/image234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3.png"/><Relationship Id="rId22" Type="http://schemas.openxmlformats.org/officeDocument/2006/relationships/image" Target="../media/image258.png"/><Relationship Id="rId21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44.png"/><Relationship Id="rId5" Type="http://schemas.openxmlformats.org/officeDocument/2006/relationships/image" Target="../media/image06.png"/><Relationship Id="rId6" Type="http://schemas.openxmlformats.org/officeDocument/2006/relationships/image" Target="../media/image243.png"/><Relationship Id="rId7" Type="http://schemas.openxmlformats.org/officeDocument/2006/relationships/image" Target="../media/image189.png"/><Relationship Id="rId8" Type="http://schemas.openxmlformats.org/officeDocument/2006/relationships/image" Target="../media/image213.png"/><Relationship Id="rId11" Type="http://schemas.openxmlformats.org/officeDocument/2006/relationships/image" Target="../media/image160.png"/><Relationship Id="rId10" Type="http://schemas.openxmlformats.org/officeDocument/2006/relationships/image" Target="../media/image242.png"/><Relationship Id="rId13" Type="http://schemas.openxmlformats.org/officeDocument/2006/relationships/image" Target="../media/image245.png"/><Relationship Id="rId12" Type="http://schemas.openxmlformats.org/officeDocument/2006/relationships/image" Target="../media/image247.png"/><Relationship Id="rId15" Type="http://schemas.openxmlformats.org/officeDocument/2006/relationships/image" Target="../media/image248.png"/><Relationship Id="rId14" Type="http://schemas.openxmlformats.org/officeDocument/2006/relationships/image" Target="../media/image246.png"/><Relationship Id="rId17" Type="http://schemas.openxmlformats.org/officeDocument/2006/relationships/image" Target="../media/image249.png"/><Relationship Id="rId16" Type="http://schemas.openxmlformats.org/officeDocument/2006/relationships/image" Target="../media/image250.png"/><Relationship Id="rId19" Type="http://schemas.openxmlformats.org/officeDocument/2006/relationships/image" Target="../media/image252.png"/><Relationship Id="rId18" Type="http://schemas.openxmlformats.org/officeDocument/2006/relationships/image" Target="../media/image251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2.png"/><Relationship Id="rId22" Type="http://schemas.openxmlformats.org/officeDocument/2006/relationships/image" Target="../media/image270.png"/><Relationship Id="rId21" Type="http://schemas.openxmlformats.org/officeDocument/2006/relationships/image" Target="../media/image269.png"/><Relationship Id="rId24" Type="http://schemas.openxmlformats.org/officeDocument/2006/relationships/image" Target="../media/image273.png"/><Relationship Id="rId23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59.png"/><Relationship Id="rId5" Type="http://schemas.openxmlformats.org/officeDocument/2006/relationships/image" Target="../media/image06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11" Type="http://schemas.openxmlformats.org/officeDocument/2006/relationships/image" Target="../media/image262.png"/><Relationship Id="rId10" Type="http://schemas.openxmlformats.org/officeDocument/2006/relationships/image" Target="../media/image260.png"/><Relationship Id="rId13" Type="http://schemas.openxmlformats.org/officeDocument/2006/relationships/image" Target="../media/image263.png"/><Relationship Id="rId12" Type="http://schemas.openxmlformats.org/officeDocument/2006/relationships/image" Target="../media/image261.png"/><Relationship Id="rId15" Type="http://schemas.openxmlformats.org/officeDocument/2006/relationships/image" Target="../media/image268.png"/><Relationship Id="rId14" Type="http://schemas.openxmlformats.org/officeDocument/2006/relationships/image" Target="../media/image264.png"/><Relationship Id="rId17" Type="http://schemas.openxmlformats.org/officeDocument/2006/relationships/image" Target="../media/image265.png"/><Relationship Id="rId16" Type="http://schemas.openxmlformats.org/officeDocument/2006/relationships/image" Target="../media/image266.png"/><Relationship Id="rId19" Type="http://schemas.openxmlformats.org/officeDocument/2006/relationships/image" Target="../media/image267.png"/><Relationship Id="rId18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286.png"/><Relationship Id="rId21" Type="http://schemas.openxmlformats.org/officeDocument/2006/relationships/image" Target="../media/image284.png"/><Relationship Id="rId24" Type="http://schemas.openxmlformats.org/officeDocument/2006/relationships/image" Target="../media/image18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76.png"/><Relationship Id="rId26" Type="http://schemas.openxmlformats.org/officeDocument/2006/relationships/image" Target="../media/image245.png"/><Relationship Id="rId25" Type="http://schemas.openxmlformats.org/officeDocument/2006/relationships/image" Target="../media/image28.png"/><Relationship Id="rId5" Type="http://schemas.openxmlformats.org/officeDocument/2006/relationships/image" Target="../media/image06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3.png"/><Relationship Id="rId11" Type="http://schemas.openxmlformats.org/officeDocument/2006/relationships/image" Target="../media/image09.png"/><Relationship Id="rId10" Type="http://schemas.openxmlformats.org/officeDocument/2006/relationships/image" Target="../media/image277.png"/><Relationship Id="rId13" Type="http://schemas.openxmlformats.org/officeDocument/2006/relationships/image" Target="../media/image280.png"/><Relationship Id="rId12" Type="http://schemas.openxmlformats.org/officeDocument/2006/relationships/image" Target="../media/image278.png"/><Relationship Id="rId15" Type="http://schemas.openxmlformats.org/officeDocument/2006/relationships/image" Target="../media/image279.png"/><Relationship Id="rId14" Type="http://schemas.openxmlformats.org/officeDocument/2006/relationships/image" Target="../media/image08.png"/><Relationship Id="rId17" Type="http://schemas.openxmlformats.org/officeDocument/2006/relationships/image" Target="../media/image282.png"/><Relationship Id="rId16" Type="http://schemas.openxmlformats.org/officeDocument/2006/relationships/image" Target="../media/image281.png"/><Relationship Id="rId19" Type="http://schemas.openxmlformats.org/officeDocument/2006/relationships/image" Target="../media/image285.png"/><Relationship Id="rId18" Type="http://schemas.openxmlformats.org/officeDocument/2006/relationships/image" Target="../media/image283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4.png"/><Relationship Id="rId22" Type="http://schemas.openxmlformats.org/officeDocument/2006/relationships/image" Target="../media/image16.png"/><Relationship Id="rId21" Type="http://schemas.openxmlformats.org/officeDocument/2006/relationships/image" Target="../media/image286.png"/><Relationship Id="rId24" Type="http://schemas.openxmlformats.org/officeDocument/2006/relationships/image" Target="../media/image247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77.png"/><Relationship Id="rId26" Type="http://schemas.openxmlformats.org/officeDocument/2006/relationships/image" Target="../media/image287.png"/><Relationship Id="rId25" Type="http://schemas.openxmlformats.org/officeDocument/2006/relationships/image" Target="../media/image289.png"/><Relationship Id="rId27" Type="http://schemas.openxmlformats.org/officeDocument/2006/relationships/image" Target="../media/image288.png"/><Relationship Id="rId5" Type="http://schemas.openxmlformats.org/officeDocument/2006/relationships/image" Target="../media/image06.png"/><Relationship Id="rId6" Type="http://schemas.openxmlformats.org/officeDocument/2006/relationships/image" Target="../media/image275.png"/><Relationship Id="rId7" Type="http://schemas.openxmlformats.org/officeDocument/2006/relationships/image" Target="../media/image23.png"/><Relationship Id="rId8" Type="http://schemas.openxmlformats.org/officeDocument/2006/relationships/image" Target="../media/image276.png"/><Relationship Id="rId11" Type="http://schemas.openxmlformats.org/officeDocument/2006/relationships/image" Target="../media/image278.png"/><Relationship Id="rId10" Type="http://schemas.openxmlformats.org/officeDocument/2006/relationships/image" Target="../media/image09.png"/><Relationship Id="rId13" Type="http://schemas.openxmlformats.org/officeDocument/2006/relationships/image" Target="../media/image08.png"/><Relationship Id="rId12" Type="http://schemas.openxmlformats.org/officeDocument/2006/relationships/image" Target="../media/image280.png"/><Relationship Id="rId15" Type="http://schemas.openxmlformats.org/officeDocument/2006/relationships/image" Target="../media/image281.png"/><Relationship Id="rId14" Type="http://schemas.openxmlformats.org/officeDocument/2006/relationships/image" Target="../media/image279.png"/><Relationship Id="rId17" Type="http://schemas.openxmlformats.org/officeDocument/2006/relationships/image" Target="../media/image283.png"/><Relationship Id="rId16" Type="http://schemas.openxmlformats.org/officeDocument/2006/relationships/image" Target="../media/image282.png"/><Relationship Id="rId19" Type="http://schemas.openxmlformats.org/officeDocument/2006/relationships/image" Target="../media/image19.png"/><Relationship Id="rId18" Type="http://schemas.openxmlformats.org/officeDocument/2006/relationships/image" Target="../media/image285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1.png"/><Relationship Id="rId22" Type="http://schemas.openxmlformats.org/officeDocument/2006/relationships/image" Target="../media/image300.png"/><Relationship Id="rId21" Type="http://schemas.openxmlformats.org/officeDocument/2006/relationships/image" Target="../media/image254.png"/><Relationship Id="rId24" Type="http://schemas.openxmlformats.org/officeDocument/2006/relationships/image" Target="../media/image258.png"/><Relationship Id="rId23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95.png"/><Relationship Id="rId5" Type="http://schemas.openxmlformats.org/officeDocument/2006/relationships/image" Target="../media/image06.png"/><Relationship Id="rId6" Type="http://schemas.openxmlformats.org/officeDocument/2006/relationships/image" Target="../media/image266.png"/><Relationship Id="rId7" Type="http://schemas.openxmlformats.org/officeDocument/2006/relationships/image" Target="../media/image273.png"/><Relationship Id="rId8" Type="http://schemas.openxmlformats.org/officeDocument/2006/relationships/image" Target="../media/image270.png"/><Relationship Id="rId11" Type="http://schemas.openxmlformats.org/officeDocument/2006/relationships/image" Target="../media/image290.png"/><Relationship Id="rId10" Type="http://schemas.openxmlformats.org/officeDocument/2006/relationships/image" Target="../media/image293.png"/><Relationship Id="rId13" Type="http://schemas.openxmlformats.org/officeDocument/2006/relationships/image" Target="../media/image294.png"/><Relationship Id="rId12" Type="http://schemas.openxmlformats.org/officeDocument/2006/relationships/image" Target="../media/image291.png"/><Relationship Id="rId15" Type="http://schemas.openxmlformats.org/officeDocument/2006/relationships/image" Target="../media/image292.png"/><Relationship Id="rId14" Type="http://schemas.openxmlformats.org/officeDocument/2006/relationships/image" Target="../media/image284.png"/><Relationship Id="rId17" Type="http://schemas.openxmlformats.org/officeDocument/2006/relationships/image" Target="../media/image296.png"/><Relationship Id="rId16" Type="http://schemas.openxmlformats.org/officeDocument/2006/relationships/image" Target="../media/image264.png"/><Relationship Id="rId19" Type="http://schemas.openxmlformats.org/officeDocument/2006/relationships/image" Target="../media/image245.png"/><Relationship Id="rId18" Type="http://schemas.openxmlformats.org/officeDocument/2006/relationships/image" Target="../media/image0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97.png"/><Relationship Id="rId5" Type="http://schemas.openxmlformats.org/officeDocument/2006/relationships/image" Target="../media/image06.png"/><Relationship Id="rId6" Type="http://schemas.openxmlformats.org/officeDocument/2006/relationships/image" Target="../media/image24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11" Type="http://schemas.openxmlformats.org/officeDocument/2006/relationships/image" Target="../media/image299.png"/><Relationship Id="rId10" Type="http://schemas.openxmlformats.org/officeDocument/2006/relationships/image" Target="../media/image298.png"/><Relationship Id="rId13" Type="http://schemas.openxmlformats.org/officeDocument/2006/relationships/image" Target="../media/image302.png"/><Relationship Id="rId12" Type="http://schemas.openxmlformats.org/officeDocument/2006/relationships/image" Target="../media/image287.png"/><Relationship Id="rId15" Type="http://schemas.openxmlformats.org/officeDocument/2006/relationships/image" Target="../media/image245.png"/><Relationship Id="rId14" Type="http://schemas.openxmlformats.org/officeDocument/2006/relationships/image" Target="../media/image09.png"/><Relationship Id="rId17" Type="http://schemas.openxmlformats.org/officeDocument/2006/relationships/image" Target="../media/image305.png"/><Relationship Id="rId16" Type="http://schemas.openxmlformats.org/officeDocument/2006/relationships/image" Target="../media/image301.png"/><Relationship Id="rId18" Type="http://schemas.openxmlformats.org/officeDocument/2006/relationships/image" Target="../media/image28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06.png"/><Relationship Id="rId5" Type="http://schemas.openxmlformats.org/officeDocument/2006/relationships/image" Target="../media/image222.png"/><Relationship Id="rId6" Type="http://schemas.openxmlformats.org/officeDocument/2006/relationships/image" Target="../media/image12.png"/><Relationship Id="rId7" Type="http://schemas.openxmlformats.org/officeDocument/2006/relationships/image" Target="../media/image304.png"/><Relationship Id="rId8" Type="http://schemas.openxmlformats.org/officeDocument/2006/relationships/image" Target="../media/image303.png"/><Relationship Id="rId11" Type="http://schemas.openxmlformats.org/officeDocument/2006/relationships/image" Target="../media/image307.png"/><Relationship Id="rId10" Type="http://schemas.openxmlformats.org/officeDocument/2006/relationships/image" Target="../media/image308.png"/><Relationship Id="rId13" Type="http://schemas.openxmlformats.org/officeDocument/2006/relationships/image" Target="../media/image310.png"/><Relationship Id="rId12" Type="http://schemas.openxmlformats.org/officeDocument/2006/relationships/image" Target="../media/image309.png"/><Relationship Id="rId15" Type="http://schemas.openxmlformats.org/officeDocument/2006/relationships/image" Target="../media/image311.png"/><Relationship Id="rId14" Type="http://schemas.openxmlformats.org/officeDocument/2006/relationships/image" Target="../media/image245.png"/><Relationship Id="rId17" Type="http://schemas.openxmlformats.org/officeDocument/2006/relationships/image" Target="../media/image09.png"/><Relationship Id="rId16" Type="http://schemas.openxmlformats.org/officeDocument/2006/relationships/image" Target="../media/image312.png"/><Relationship Id="rId19" Type="http://schemas.openxmlformats.org/officeDocument/2006/relationships/image" Target="../media/image313.png"/><Relationship Id="rId18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1.png"/><Relationship Id="rId5" Type="http://schemas.openxmlformats.org/officeDocument/2006/relationships/image" Target="../media/image06.png"/><Relationship Id="rId6" Type="http://schemas.openxmlformats.org/officeDocument/2006/relationships/image" Target="../media/image27.png"/><Relationship Id="rId7" Type="http://schemas.openxmlformats.org/officeDocument/2006/relationships/image" Target="../media/image50.png"/><Relationship Id="rId8" Type="http://schemas.openxmlformats.org/officeDocument/2006/relationships/image" Target="../media/image53.png"/><Relationship Id="rId11" Type="http://schemas.openxmlformats.org/officeDocument/2006/relationships/image" Target="../media/image55.png"/><Relationship Id="rId10" Type="http://schemas.openxmlformats.org/officeDocument/2006/relationships/image" Target="../media/image52.png"/><Relationship Id="rId13" Type="http://schemas.openxmlformats.org/officeDocument/2006/relationships/image" Target="../media/image58.png"/><Relationship Id="rId12" Type="http://schemas.openxmlformats.org/officeDocument/2006/relationships/image" Target="../media/image56.png"/><Relationship Id="rId15" Type="http://schemas.openxmlformats.org/officeDocument/2006/relationships/image" Target="../media/image57.png"/><Relationship Id="rId14" Type="http://schemas.openxmlformats.org/officeDocument/2006/relationships/image" Target="../media/image54.png"/><Relationship Id="rId17" Type="http://schemas.openxmlformats.org/officeDocument/2006/relationships/image" Target="../media/image60.png"/><Relationship Id="rId16" Type="http://schemas.openxmlformats.org/officeDocument/2006/relationships/image" Target="../media/image61.png"/><Relationship Id="rId19" Type="http://schemas.openxmlformats.org/officeDocument/2006/relationships/image" Target="../media/image33.png"/><Relationship Id="rId18" Type="http://schemas.openxmlformats.org/officeDocument/2006/relationships/image" Target="../media/image5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304.png"/><Relationship Id="rId6" Type="http://schemas.openxmlformats.org/officeDocument/2006/relationships/image" Target="../media/image0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30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30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308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8.png"/><Relationship Id="rId21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16.png"/><Relationship Id="rId5" Type="http://schemas.openxmlformats.org/officeDocument/2006/relationships/image" Target="../media/image06.png"/><Relationship Id="rId6" Type="http://schemas.openxmlformats.org/officeDocument/2006/relationships/image" Target="../media/image306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11" Type="http://schemas.openxmlformats.org/officeDocument/2006/relationships/image" Target="../media/image317.png"/><Relationship Id="rId10" Type="http://schemas.openxmlformats.org/officeDocument/2006/relationships/image" Target="../media/image319.png"/><Relationship Id="rId13" Type="http://schemas.openxmlformats.org/officeDocument/2006/relationships/image" Target="../media/image321.png"/><Relationship Id="rId12" Type="http://schemas.openxmlformats.org/officeDocument/2006/relationships/image" Target="../media/image318.png"/><Relationship Id="rId15" Type="http://schemas.openxmlformats.org/officeDocument/2006/relationships/image" Target="../media/image322.png"/><Relationship Id="rId14" Type="http://schemas.openxmlformats.org/officeDocument/2006/relationships/image" Target="../media/image320.png"/><Relationship Id="rId17" Type="http://schemas.openxmlformats.org/officeDocument/2006/relationships/image" Target="../media/image324.png"/><Relationship Id="rId16" Type="http://schemas.openxmlformats.org/officeDocument/2006/relationships/image" Target="../media/image323.png"/><Relationship Id="rId19" Type="http://schemas.openxmlformats.org/officeDocument/2006/relationships/image" Target="../media/image326.png"/><Relationship Id="rId18" Type="http://schemas.openxmlformats.org/officeDocument/2006/relationships/image" Target="../media/image3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29.png"/><Relationship Id="rId5" Type="http://schemas.openxmlformats.org/officeDocument/2006/relationships/image" Target="../media/image06.png"/><Relationship Id="rId6" Type="http://schemas.openxmlformats.org/officeDocument/2006/relationships/image" Target="../media/image303.png"/><Relationship Id="rId7" Type="http://schemas.openxmlformats.org/officeDocument/2006/relationships/image" Target="../media/image327.png"/><Relationship Id="rId8" Type="http://schemas.openxmlformats.org/officeDocument/2006/relationships/image" Target="../media/image325.png"/><Relationship Id="rId11" Type="http://schemas.openxmlformats.org/officeDocument/2006/relationships/image" Target="../media/image310.png"/><Relationship Id="rId10" Type="http://schemas.openxmlformats.org/officeDocument/2006/relationships/image" Target="../media/image332.png"/><Relationship Id="rId13" Type="http://schemas.openxmlformats.org/officeDocument/2006/relationships/image" Target="../media/image333.png"/><Relationship Id="rId12" Type="http://schemas.openxmlformats.org/officeDocument/2006/relationships/image" Target="../media/image311.png"/><Relationship Id="rId15" Type="http://schemas.openxmlformats.org/officeDocument/2006/relationships/image" Target="../media/image338.png"/><Relationship Id="rId14" Type="http://schemas.openxmlformats.org/officeDocument/2006/relationships/image" Target="../media/image334.png"/><Relationship Id="rId16" Type="http://schemas.openxmlformats.org/officeDocument/2006/relationships/image" Target="../media/image336.png"/></Relationships>
</file>

<file path=ppt/slides/_rels/slide3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8.png"/><Relationship Id="rId22" Type="http://schemas.openxmlformats.org/officeDocument/2006/relationships/image" Target="../media/image351.png"/><Relationship Id="rId21" Type="http://schemas.openxmlformats.org/officeDocument/2006/relationships/image" Target="../media/image349.png"/><Relationship Id="rId24" Type="http://schemas.openxmlformats.org/officeDocument/2006/relationships/image" Target="../media/image353.png"/><Relationship Id="rId23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40.png"/><Relationship Id="rId26" Type="http://schemas.openxmlformats.org/officeDocument/2006/relationships/image" Target="../media/image48.png"/><Relationship Id="rId25" Type="http://schemas.openxmlformats.org/officeDocument/2006/relationships/image" Target="../media/image354.png"/><Relationship Id="rId5" Type="http://schemas.openxmlformats.org/officeDocument/2006/relationships/image" Target="../media/image06.png"/><Relationship Id="rId6" Type="http://schemas.openxmlformats.org/officeDocument/2006/relationships/image" Target="../media/image335.png"/><Relationship Id="rId7" Type="http://schemas.openxmlformats.org/officeDocument/2006/relationships/image" Target="../media/image337.png"/><Relationship Id="rId8" Type="http://schemas.openxmlformats.org/officeDocument/2006/relationships/image" Target="../media/image342.png"/><Relationship Id="rId11" Type="http://schemas.openxmlformats.org/officeDocument/2006/relationships/image" Target="../media/image343.png"/><Relationship Id="rId10" Type="http://schemas.openxmlformats.org/officeDocument/2006/relationships/image" Target="../media/image339.png"/><Relationship Id="rId13" Type="http://schemas.openxmlformats.org/officeDocument/2006/relationships/image" Target="../media/image244.png"/><Relationship Id="rId12" Type="http://schemas.openxmlformats.org/officeDocument/2006/relationships/image" Target="../media/image341.png"/><Relationship Id="rId15" Type="http://schemas.openxmlformats.org/officeDocument/2006/relationships/image" Target="../media/image345.png"/><Relationship Id="rId14" Type="http://schemas.openxmlformats.org/officeDocument/2006/relationships/image" Target="../media/image344.png"/><Relationship Id="rId17" Type="http://schemas.openxmlformats.org/officeDocument/2006/relationships/image" Target="../media/image347.png"/><Relationship Id="rId16" Type="http://schemas.openxmlformats.org/officeDocument/2006/relationships/image" Target="../media/image346.png"/><Relationship Id="rId19" Type="http://schemas.openxmlformats.org/officeDocument/2006/relationships/image" Target="../media/image350.png"/><Relationship Id="rId18" Type="http://schemas.openxmlformats.org/officeDocument/2006/relationships/image" Target="../media/image352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4.png"/><Relationship Id="rId21" Type="http://schemas.openxmlformats.org/officeDocument/2006/relationships/image" Target="../media/image3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60.png"/><Relationship Id="rId5" Type="http://schemas.openxmlformats.org/officeDocument/2006/relationships/image" Target="../media/image06.png"/><Relationship Id="rId6" Type="http://schemas.openxmlformats.org/officeDocument/2006/relationships/image" Target="../media/image340.png"/><Relationship Id="rId7" Type="http://schemas.openxmlformats.org/officeDocument/2006/relationships/image" Target="../media/image48.png"/><Relationship Id="rId8" Type="http://schemas.openxmlformats.org/officeDocument/2006/relationships/image" Target="../media/image356.png"/><Relationship Id="rId11" Type="http://schemas.openxmlformats.org/officeDocument/2006/relationships/image" Target="../media/image357.png"/><Relationship Id="rId10" Type="http://schemas.openxmlformats.org/officeDocument/2006/relationships/image" Target="../media/image359.png"/><Relationship Id="rId13" Type="http://schemas.openxmlformats.org/officeDocument/2006/relationships/image" Target="../media/image358.png"/><Relationship Id="rId12" Type="http://schemas.openxmlformats.org/officeDocument/2006/relationships/image" Target="../media/image361.png"/><Relationship Id="rId15" Type="http://schemas.openxmlformats.org/officeDocument/2006/relationships/image" Target="../media/image362.png"/><Relationship Id="rId14" Type="http://schemas.openxmlformats.org/officeDocument/2006/relationships/image" Target="../media/image355.png"/><Relationship Id="rId17" Type="http://schemas.openxmlformats.org/officeDocument/2006/relationships/image" Target="../media/image365.png"/><Relationship Id="rId16" Type="http://schemas.openxmlformats.org/officeDocument/2006/relationships/image" Target="../media/image363.png"/><Relationship Id="rId19" Type="http://schemas.openxmlformats.org/officeDocument/2006/relationships/image" Target="../media/image368.png"/><Relationship Id="rId18" Type="http://schemas.openxmlformats.org/officeDocument/2006/relationships/image" Target="../media/image370.png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8.png"/><Relationship Id="rId22" Type="http://schemas.openxmlformats.org/officeDocument/2006/relationships/image" Target="../media/image09.png"/><Relationship Id="rId21" Type="http://schemas.openxmlformats.org/officeDocument/2006/relationships/image" Target="../media/image377.png"/><Relationship Id="rId24" Type="http://schemas.openxmlformats.org/officeDocument/2006/relationships/image" Target="../media/image349.png"/><Relationship Id="rId23" Type="http://schemas.openxmlformats.org/officeDocument/2006/relationships/image" Target="../media/image3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66.png"/><Relationship Id="rId5" Type="http://schemas.openxmlformats.org/officeDocument/2006/relationships/image" Target="../media/image06.png"/><Relationship Id="rId6" Type="http://schemas.openxmlformats.org/officeDocument/2006/relationships/image" Target="../media/image335.png"/><Relationship Id="rId7" Type="http://schemas.openxmlformats.org/officeDocument/2006/relationships/image" Target="../media/image337.png"/><Relationship Id="rId8" Type="http://schemas.openxmlformats.org/officeDocument/2006/relationships/image" Target="../media/image342.png"/><Relationship Id="rId11" Type="http://schemas.openxmlformats.org/officeDocument/2006/relationships/image" Target="../media/image371.png"/><Relationship Id="rId10" Type="http://schemas.openxmlformats.org/officeDocument/2006/relationships/image" Target="../media/image369.png"/><Relationship Id="rId13" Type="http://schemas.openxmlformats.org/officeDocument/2006/relationships/image" Target="../media/image372.png"/><Relationship Id="rId12" Type="http://schemas.openxmlformats.org/officeDocument/2006/relationships/image" Target="../media/image222.png"/><Relationship Id="rId15" Type="http://schemas.openxmlformats.org/officeDocument/2006/relationships/image" Target="../media/image373.png"/><Relationship Id="rId14" Type="http://schemas.openxmlformats.org/officeDocument/2006/relationships/image" Target="../media/image261.png"/><Relationship Id="rId17" Type="http://schemas.openxmlformats.org/officeDocument/2006/relationships/image" Target="../media/image376.png"/><Relationship Id="rId16" Type="http://schemas.openxmlformats.org/officeDocument/2006/relationships/image" Target="../media/image374.png"/><Relationship Id="rId19" Type="http://schemas.openxmlformats.org/officeDocument/2006/relationships/image" Target="../media/image380.png"/><Relationship Id="rId18" Type="http://schemas.openxmlformats.org/officeDocument/2006/relationships/image" Target="../media/image29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82.png"/><Relationship Id="rId5" Type="http://schemas.openxmlformats.org/officeDocument/2006/relationships/image" Target="../media/image06.png"/><Relationship Id="rId6" Type="http://schemas.openxmlformats.org/officeDocument/2006/relationships/image" Target="../media/image339.png"/><Relationship Id="rId7" Type="http://schemas.openxmlformats.org/officeDocument/2006/relationships/image" Target="../media/image379.png"/><Relationship Id="rId8" Type="http://schemas.openxmlformats.org/officeDocument/2006/relationships/image" Target="../media/image381.png"/><Relationship Id="rId11" Type="http://schemas.openxmlformats.org/officeDocument/2006/relationships/image" Target="../media/image384.png"/><Relationship Id="rId10" Type="http://schemas.openxmlformats.org/officeDocument/2006/relationships/image" Target="../media/image383.png"/><Relationship Id="rId13" Type="http://schemas.openxmlformats.org/officeDocument/2006/relationships/image" Target="../media/image385.png"/><Relationship Id="rId12" Type="http://schemas.openxmlformats.org/officeDocument/2006/relationships/image" Target="../media/image386.png"/><Relationship Id="rId15" Type="http://schemas.openxmlformats.org/officeDocument/2006/relationships/image" Target="../media/image387.png"/><Relationship Id="rId14" Type="http://schemas.openxmlformats.org/officeDocument/2006/relationships/image" Target="../media/image388.png"/><Relationship Id="rId16" Type="http://schemas.openxmlformats.org/officeDocument/2006/relationships/image" Target="../media/image389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.png"/><Relationship Id="rId22" Type="http://schemas.openxmlformats.org/officeDocument/2006/relationships/image" Target="../media/image84.png"/><Relationship Id="rId21" Type="http://schemas.openxmlformats.org/officeDocument/2006/relationships/image" Target="../media/image77.png"/><Relationship Id="rId24" Type="http://schemas.openxmlformats.org/officeDocument/2006/relationships/image" Target="../media/image80.png"/><Relationship Id="rId23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7.png"/><Relationship Id="rId5" Type="http://schemas.openxmlformats.org/officeDocument/2006/relationships/image" Target="../media/image06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Relationship Id="rId11" Type="http://schemas.openxmlformats.org/officeDocument/2006/relationships/image" Target="../media/image69.png"/><Relationship Id="rId10" Type="http://schemas.openxmlformats.org/officeDocument/2006/relationships/image" Target="../media/image71.png"/><Relationship Id="rId13" Type="http://schemas.openxmlformats.org/officeDocument/2006/relationships/image" Target="../media/image70.png"/><Relationship Id="rId12" Type="http://schemas.openxmlformats.org/officeDocument/2006/relationships/image" Target="../media/image68.png"/><Relationship Id="rId15" Type="http://schemas.openxmlformats.org/officeDocument/2006/relationships/image" Target="../media/image73.png"/><Relationship Id="rId14" Type="http://schemas.openxmlformats.org/officeDocument/2006/relationships/image" Target="../media/image72.png"/><Relationship Id="rId17" Type="http://schemas.openxmlformats.org/officeDocument/2006/relationships/image" Target="../media/image74.png"/><Relationship Id="rId16" Type="http://schemas.openxmlformats.org/officeDocument/2006/relationships/image" Target="../media/image33.png"/><Relationship Id="rId19" Type="http://schemas.openxmlformats.org/officeDocument/2006/relationships/image" Target="../media/image76.png"/><Relationship Id="rId18" Type="http://schemas.openxmlformats.org/officeDocument/2006/relationships/image" Target="../media/image75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9.png"/><Relationship Id="rId22" Type="http://schemas.openxmlformats.org/officeDocument/2006/relationships/image" Target="../media/image01.png"/><Relationship Id="rId21" Type="http://schemas.openxmlformats.org/officeDocument/2006/relationships/image" Target="../media/image402.png"/><Relationship Id="rId24" Type="http://schemas.openxmlformats.org/officeDocument/2006/relationships/image" Target="../media/image400.png"/><Relationship Id="rId23" Type="http://schemas.openxmlformats.org/officeDocument/2006/relationships/image" Target="../media/image4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92.png"/><Relationship Id="rId5" Type="http://schemas.openxmlformats.org/officeDocument/2006/relationships/image" Target="../media/image06.png"/><Relationship Id="rId6" Type="http://schemas.openxmlformats.org/officeDocument/2006/relationships/image" Target="../media/image390.png"/><Relationship Id="rId7" Type="http://schemas.openxmlformats.org/officeDocument/2006/relationships/image" Target="../media/image393.png"/><Relationship Id="rId8" Type="http://schemas.openxmlformats.org/officeDocument/2006/relationships/image" Target="../media/image391.png"/><Relationship Id="rId11" Type="http://schemas.openxmlformats.org/officeDocument/2006/relationships/image" Target="../media/image394.png"/><Relationship Id="rId10" Type="http://schemas.openxmlformats.org/officeDocument/2006/relationships/image" Target="../media/image346.png"/><Relationship Id="rId13" Type="http://schemas.openxmlformats.org/officeDocument/2006/relationships/image" Target="../media/image268.png"/><Relationship Id="rId12" Type="http://schemas.openxmlformats.org/officeDocument/2006/relationships/image" Target="../media/image398.png"/><Relationship Id="rId15" Type="http://schemas.openxmlformats.org/officeDocument/2006/relationships/image" Target="../media/image395.png"/><Relationship Id="rId14" Type="http://schemas.openxmlformats.org/officeDocument/2006/relationships/image" Target="../media/image177.png"/><Relationship Id="rId17" Type="http://schemas.openxmlformats.org/officeDocument/2006/relationships/image" Target="../media/image397.png"/><Relationship Id="rId16" Type="http://schemas.openxmlformats.org/officeDocument/2006/relationships/image" Target="../media/image396.png"/><Relationship Id="rId19" Type="http://schemas.openxmlformats.org/officeDocument/2006/relationships/image" Target="../media/image348.png"/><Relationship Id="rId18" Type="http://schemas.openxmlformats.org/officeDocument/2006/relationships/image" Target="../media/image40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05.png"/><Relationship Id="rId5" Type="http://schemas.openxmlformats.org/officeDocument/2006/relationships/image" Target="../media/image06.png"/><Relationship Id="rId6" Type="http://schemas.openxmlformats.org/officeDocument/2006/relationships/image" Target="../media/image380.png"/><Relationship Id="rId7" Type="http://schemas.openxmlformats.org/officeDocument/2006/relationships/image" Target="../media/image375.png"/><Relationship Id="rId8" Type="http://schemas.openxmlformats.org/officeDocument/2006/relationships/image" Target="../media/image404.png"/><Relationship Id="rId11" Type="http://schemas.openxmlformats.org/officeDocument/2006/relationships/image" Target="../media/image406.png"/><Relationship Id="rId10" Type="http://schemas.openxmlformats.org/officeDocument/2006/relationships/image" Target="../media/image407.png"/><Relationship Id="rId13" Type="http://schemas.openxmlformats.org/officeDocument/2006/relationships/image" Target="../media/image409.png"/><Relationship Id="rId12" Type="http://schemas.openxmlformats.org/officeDocument/2006/relationships/image" Target="../media/image408.png"/><Relationship Id="rId15" Type="http://schemas.openxmlformats.org/officeDocument/2006/relationships/image" Target="../media/image415.png"/><Relationship Id="rId14" Type="http://schemas.openxmlformats.org/officeDocument/2006/relationships/image" Target="../media/image410.png"/><Relationship Id="rId16" Type="http://schemas.openxmlformats.org/officeDocument/2006/relationships/image" Target="../media/image222.pn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2.png"/><Relationship Id="rId22" Type="http://schemas.openxmlformats.org/officeDocument/2006/relationships/image" Target="../media/image424.png"/><Relationship Id="rId21" Type="http://schemas.openxmlformats.org/officeDocument/2006/relationships/image" Target="../media/image423.png"/><Relationship Id="rId24" Type="http://schemas.openxmlformats.org/officeDocument/2006/relationships/image" Target="../media/image426.png"/><Relationship Id="rId23" Type="http://schemas.openxmlformats.org/officeDocument/2006/relationships/image" Target="../media/image4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13.png"/><Relationship Id="rId26" Type="http://schemas.openxmlformats.org/officeDocument/2006/relationships/image" Target="../media/image429.png"/><Relationship Id="rId25" Type="http://schemas.openxmlformats.org/officeDocument/2006/relationships/image" Target="../media/image428.png"/><Relationship Id="rId27" Type="http://schemas.openxmlformats.org/officeDocument/2006/relationships/image" Target="../media/image433.png"/><Relationship Id="rId5" Type="http://schemas.openxmlformats.org/officeDocument/2006/relationships/image" Target="../media/image06.png"/><Relationship Id="rId6" Type="http://schemas.openxmlformats.org/officeDocument/2006/relationships/image" Target="../media/image411.png"/><Relationship Id="rId7" Type="http://schemas.openxmlformats.org/officeDocument/2006/relationships/image" Target="../media/image293.png"/><Relationship Id="rId8" Type="http://schemas.openxmlformats.org/officeDocument/2006/relationships/image" Target="../media/image414.png"/><Relationship Id="rId11" Type="http://schemas.openxmlformats.org/officeDocument/2006/relationships/image" Target="../media/image416.png"/><Relationship Id="rId10" Type="http://schemas.openxmlformats.org/officeDocument/2006/relationships/image" Target="../media/image412.png"/><Relationship Id="rId13" Type="http://schemas.openxmlformats.org/officeDocument/2006/relationships/image" Target="../media/image418.png"/><Relationship Id="rId12" Type="http://schemas.openxmlformats.org/officeDocument/2006/relationships/image" Target="../media/image22.png"/><Relationship Id="rId15" Type="http://schemas.openxmlformats.org/officeDocument/2006/relationships/image" Target="../media/image417.png"/><Relationship Id="rId14" Type="http://schemas.openxmlformats.org/officeDocument/2006/relationships/image" Target="../media/image427.png"/><Relationship Id="rId17" Type="http://schemas.openxmlformats.org/officeDocument/2006/relationships/image" Target="../media/image419.png"/><Relationship Id="rId16" Type="http://schemas.openxmlformats.org/officeDocument/2006/relationships/image" Target="../media/image420.png"/><Relationship Id="rId19" Type="http://schemas.openxmlformats.org/officeDocument/2006/relationships/image" Target="../media/image421.png"/><Relationship Id="rId18" Type="http://schemas.openxmlformats.org/officeDocument/2006/relationships/image" Target="../media/image251.png"/></Relationships>
</file>

<file path=ppt/slides/_rels/slide4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7.png"/><Relationship Id="rId22" Type="http://schemas.openxmlformats.org/officeDocument/2006/relationships/image" Target="../media/image440.png"/><Relationship Id="rId21" Type="http://schemas.openxmlformats.org/officeDocument/2006/relationships/image" Target="../media/image4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32.png"/><Relationship Id="rId5" Type="http://schemas.openxmlformats.org/officeDocument/2006/relationships/image" Target="../media/image06.png"/><Relationship Id="rId6" Type="http://schemas.openxmlformats.org/officeDocument/2006/relationships/image" Target="../media/image295.png"/><Relationship Id="rId7" Type="http://schemas.openxmlformats.org/officeDocument/2006/relationships/image" Target="../media/image430.png"/><Relationship Id="rId8" Type="http://schemas.openxmlformats.org/officeDocument/2006/relationships/image" Target="../media/image434.png"/><Relationship Id="rId11" Type="http://schemas.openxmlformats.org/officeDocument/2006/relationships/image" Target="../media/image290.png"/><Relationship Id="rId10" Type="http://schemas.openxmlformats.org/officeDocument/2006/relationships/image" Target="../media/image431.png"/><Relationship Id="rId13" Type="http://schemas.openxmlformats.org/officeDocument/2006/relationships/image" Target="../media/image435.png"/><Relationship Id="rId12" Type="http://schemas.openxmlformats.org/officeDocument/2006/relationships/image" Target="../media/image259.png"/><Relationship Id="rId15" Type="http://schemas.openxmlformats.org/officeDocument/2006/relationships/image" Target="../media/image337.png"/><Relationship Id="rId14" Type="http://schemas.openxmlformats.org/officeDocument/2006/relationships/image" Target="../media/image335.png"/><Relationship Id="rId17" Type="http://schemas.openxmlformats.org/officeDocument/2006/relationships/image" Target="../media/image09.png"/><Relationship Id="rId16" Type="http://schemas.openxmlformats.org/officeDocument/2006/relationships/image" Target="../media/image342.png"/><Relationship Id="rId19" Type="http://schemas.openxmlformats.org/officeDocument/2006/relationships/image" Target="../media/image436.png"/><Relationship Id="rId18" Type="http://schemas.openxmlformats.org/officeDocument/2006/relationships/image" Target="../media/image29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43.png"/><Relationship Id="rId5" Type="http://schemas.openxmlformats.org/officeDocument/2006/relationships/image" Target="../media/image06.png"/><Relationship Id="rId6" Type="http://schemas.openxmlformats.org/officeDocument/2006/relationships/image" Target="../media/image439.png"/><Relationship Id="rId7" Type="http://schemas.openxmlformats.org/officeDocument/2006/relationships/image" Target="../media/image441.png"/><Relationship Id="rId8" Type="http://schemas.openxmlformats.org/officeDocument/2006/relationships/image" Target="../media/image447.png"/><Relationship Id="rId11" Type="http://schemas.openxmlformats.org/officeDocument/2006/relationships/image" Target="../media/image446.png"/><Relationship Id="rId10" Type="http://schemas.openxmlformats.org/officeDocument/2006/relationships/image" Target="../media/image442.png"/><Relationship Id="rId13" Type="http://schemas.openxmlformats.org/officeDocument/2006/relationships/image" Target="../media/image444.png"/><Relationship Id="rId12" Type="http://schemas.openxmlformats.org/officeDocument/2006/relationships/image" Target="../media/image445.png"/><Relationship Id="rId15" Type="http://schemas.openxmlformats.org/officeDocument/2006/relationships/image" Target="../media/image449.png"/><Relationship Id="rId14" Type="http://schemas.openxmlformats.org/officeDocument/2006/relationships/image" Target="../media/image448.png"/><Relationship Id="rId16" Type="http://schemas.openxmlformats.org/officeDocument/2006/relationships/image" Target="../media/image4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51.png"/><Relationship Id="rId5" Type="http://schemas.openxmlformats.org/officeDocument/2006/relationships/image" Target="../media/image06.png"/><Relationship Id="rId6" Type="http://schemas.openxmlformats.org/officeDocument/2006/relationships/image" Target="../media/image43.png"/><Relationship Id="rId7" Type="http://schemas.openxmlformats.org/officeDocument/2006/relationships/image" Target="../media/image447.png"/><Relationship Id="rId8" Type="http://schemas.openxmlformats.org/officeDocument/2006/relationships/image" Target="../media/image48.png"/><Relationship Id="rId11" Type="http://schemas.openxmlformats.org/officeDocument/2006/relationships/image" Target="../media/image453.png"/><Relationship Id="rId10" Type="http://schemas.openxmlformats.org/officeDocument/2006/relationships/image" Target="../media/image454.png"/><Relationship Id="rId13" Type="http://schemas.openxmlformats.org/officeDocument/2006/relationships/image" Target="../media/image352.png"/><Relationship Id="rId12" Type="http://schemas.openxmlformats.org/officeDocument/2006/relationships/image" Target="../media/image266.png"/><Relationship Id="rId14" Type="http://schemas.openxmlformats.org/officeDocument/2006/relationships/image" Target="../media/image29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50.png"/><Relationship Id="rId5" Type="http://schemas.openxmlformats.org/officeDocument/2006/relationships/image" Target="../media/image06.png"/><Relationship Id="rId6" Type="http://schemas.openxmlformats.org/officeDocument/2006/relationships/image" Target="../media/image13.png"/><Relationship Id="rId7" Type="http://schemas.openxmlformats.org/officeDocument/2006/relationships/image" Target="../media/image452.png"/><Relationship Id="rId8" Type="http://schemas.openxmlformats.org/officeDocument/2006/relationships/image" Target="../media/image455.png"/><Relationship Id="rId11" Type="http://schemas.openxmlformats.org/officeDocument/2006/relationships/image" Target="../media/image457.png"/><Relationship Id="rId10" Type="http://schemas.openxmlformats.org/officeDocument/2006/relationships/image" Target="../media/image456.png"/><Relationship Id="rId13" Type="http://schemas.openxmlformats.org/officeDocument/2006/relationships/image" Target="../media/image377.png"/><Relationship Id="rId12" Type="http://schemas.openxmlformats.org/officeDocument/2006/relationships/image" Target="../media/image458.png"/><Relationship Id="rId15" Type="http://schemas.openxmlformats.org/officeDocument/2006/relationships/image" Target="../media/image462.png"/><Relationship Id="rId14" Type="http://schemas.openxmlformats.org/officeDocument/2006/relationships/image" Target="../media/image459.png"/><Relationship Id="rId17" Type="http://schemas.openxmlformats.org/officeDocument/2006/relationships/image" Target="../media/image461.png"/><Relationship Id="rId16" Type="http://schemas.openxmlformats.org/officeDocument/2006/relationships/image" Target="../media/image460.png"/><Relationship Id="rId19" Type="http://schemas.openxmlformats.org/officeDocument/2006/relationships/image" Target="../media/image464.png"/><Relationship Id="rId18" Type="http://schemas.openxmlformats.org/officeDocument/2006/relationships/image" Target="../media/image4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67.png"/><Relationship Id="rId5" Type="http://schemas.openxmlformats.org/officeDocument/2006/relationships/image" Target="../media/image06.png"/><Relationship Id="rId6" Type="http://schemas.openxmlformats.org/officeDocument/2006/relationships/image" Target="../media/image452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11" Type="http://schemas.openxmlformats.org/officeDocument/2006/relationships/image" Target="../media/image461.png"/><Relationship Id="rId10" Type="http://schemas.openxmlformats.org/officeDocument/2006/relationships/image" Target="../media/image4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55.png"/><Relationship Id="rId5" Type="http://schemas.openxmlformats.org/officeDocument/2006/relationships/image" Target="../media/image06.png"/><Relationship Id="rId6" Type="http://schemas.openxmlformats.org/officeDocument/2006/relationships/image" Target="../media/image472.png"/><Relationship Id="rId7" Type="http://schemas.openxmlformats.org/officeDocument/2006/relationships/image" Target="../media/image471.png"/><Relationship Id="rId8" Type="http://schemas.openxmlformats.org/officeDocument/2006/relationships/image" Target="../media/image470.png"/><Relationship Id="rId11" Type="http://schemas.openxmlformats.org/officeDocument/2006/relationships/image" Target="../media/image473.png"/><Relationship Id="rId10" Type="http://schemas.openxmlformats.org/officeDocument/2006/relationships/image" Target="../media/image468.png"/><Relationship Id="rId13" Type="http://schemas.openxmlformats.org/officeDocument/2006/relationships/image" Target="../media/image476.png"/><Relationship Id="rId12" Type="http://schemas.openxmlformats.org/officeDocument/2006/relationships/image" Target="../media/image474.png"/><Relationship Id="rId15" Type="http://schemas.openxmlformats.org/officeDocument/2006/relationships/image" Target="../media/image389.png"/><Relationship Id="rId14" Type="http://schemas.openxmlformats.org/officeDocument/2006/relationships/image" Target="../media/image475.png"/></Relationships>
</file>

<file path=ppt/slides/_rels/slide4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77.png"/><Relationship Id="rId5" Type="http://schemas.openxmlformats.org/officeDocument/2006/relationships/image" Target="../media/image06.png"/><Relationship Id="rId6" Type="http://schemas.openxmlformats.org/officeDocument/2006/relationships/image" Target="../media/image455.png"/><Relationship Id="rId7" Type="http://schemas.openxmlformats.org/officeDocument/2006/relationships/image" Target="../media/image350.png"/><Relationship Id="rId8" Type="http://schemas.openxmlformats.org/officeDocument/2006/relationships/image" Target="../media/image468.png"/><Relationship Id="rId11" Type="http://schemas.openxmlformats.org/officeDocument/2006/relationships/image" Target="../media/image452.png"/><Relationship Id="rId10" Type="http://schemas.openxmlformats.org/officeDocument/2006/relationships/image" Target="../media/image389.png"/><Relationship Id="rId13" Type="http://schemas.openxmlformats.org/officeDocument/2006/relationships/image" Target="../media/image476.png"/><Relationship Id="rId12" Type="http://schemas.openxmlformats.org/officeDocument/2006/relationships/image" Target="../media/image302.png"/><Relationship Id="rId15" Type="http://schemas.openxmlformats.org/officeDocument/2006/relationships/image" Target="../media/image478.png"/><Relationship Id="rId14" Type="http://schemas.openxmlformats.org/officeDocument/2006/relationships/image" Target="../media/image474.png"/><Relationship Id="rId17" Type="http://schemas.openxmlformats.org/officeDocument/2006/relationships/image" Target="../media/image475.png"/><Relationship Id="rId16" Type="http://schemas.openxmlformats.org/officeDocument/2006/relationships/image" Target="../media/image473.png"/><Relationship Id="rId19" Type="http://schemas.openxmlformats.org/officeDocument/2006/relationships/image" Target="../media/image482.png"/><Relationship Id="rId18" Type="http://schemas.openxmlformats.org/officeDocument/2006/relationships/image" Target="../media/image479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96.png"/><Relationship Id="rId22" Type="http://schemas.openxmlformats.org/officeDocument/2006/relationships/image" Target="../media/image97.png"/><Relationship Id="rId21" Type="http://schemas.openxmlformats.org/officeDocument/2006/relationships/image" Target="../media/image99.png"/><Relationship Id="rId23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86.png"/><Relationship Id="rId5" Type="http://schemas.openxmlformats.org/officeDocument/2006/relationships/image" Target="../media/image06.png"/><Relationship Id="rId6" Type="http://schemas.openxmlformats.org/officeDocument/2006/relationships/image" Target="../media/image82.png"/><Relationship Id="rId7" Type="http://schemas.openxmlformats.org/officeDocument/2006/relationships/image" Target="../media/image81.png"/><Relationship Id="rId8" Type="http://schemas.openxmlformats.org/officeDocument/2006/relationships/image" Target="../media/image89.png"/><Relationship Id="rId11" Type="http://schemas.openxmlformats.org/officeDocument/2006/relationships/image" Target="../media/image85.png"/><Relationship Id="rId10" Type="http://schemas.openxmlformats.org/officeDocument/2006/relationships/image" Target="../media/image83.png"/><Relationship Id="rId13" Type="http://schemas.openxmlformats.org/officeDocument/2006/relationships/image" Target="../media/image88.png"/><Relationship Id="rId12" Type="http://schemas.openxmlformats.org/officeDocument/2006/relationships/image" Target="../media/image87.png"/><Relationship Id="rId15" Type="http://schemas.openxmlformats.org/officeDocument/2006/relationships/image" Target="../media/image91.png"/><Relationship Id="rId14" Type="http://schemas.openxmlformats.org/officeDocument/2006/relationships/image" Target="../media/image90.png"/><Relationship Id="rId17" Type="http://schemas.openxmlformats.org/officeDocument/2006/relationships/image" Target="../media/image94.png"/><Relationship Id="rId16" Type="http://schemas.openxmlformats.org/officeDocument/2006/relationships/image" Target="../media/image92.png"/><Relationship Id="rId19" Type="http://schemas.openxmlformats.org/officeDocument/2006/relationships/image" Target="../media/image98.png"/><Relationship Id="rId18" Type="http://schemas.openxmlformats.org/officeDocument/2006/relationships/image" Target="../media/image9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81.png"/><Relationship Id="rId5" Type="http://schemas.openxmlformats.org/officeDocument/2006/relationships/image" Target="../media/image06.png"/><Relationship Id="rId6" Type="http://schemas.openxmlformats.org/officeDocument/2006/relationships/image" Target="../media/image473.png"/><Relationship Id="rId7" Type="http://schemas.openxmlformats.org/officeDocument/2006/relationships/image" Target="../media/image480.png"/><Relationship Id="rId8" Type="http://schemas.openxmlformats.org/officeDocument/2006/relationships/image" Target="../media/image483.png"/><Relationship Id="rId11" Type="http://schemas.openxmlformats.org/officeDocument/2006/relationships/image" Target="../media/image484.png"/><Relationship Id="rId10" Type="http://schemas.openxmlformats.org/officeDocument/2006/relationships/image" Target="../media/image485.png"/><Relationship Id="rId13" Type="http://schemas.openxmlformats.org/officeDocument/2006/relationships/image" Target="../media/image486.png"/><Relationship Id="rId12" Type="http://schemas.openxmlformats.org/officeDocument/2006/relationships/image" Target="../media/image487.png"/><Relationship Id="rId15" Type="http://schemas.openxmlformats.org/officeDocument/2006/relationships/image" Target="../media/image491.png"/><Relationship Id="rId14" Type="http://schemas.openxmlformats.org/officeDocument/2006/relationships/image" Target="../media/image488.png"/><Relationship Id="rId17" Type="http://schemas.openxmlformats.org/officeDocument/2006/relationships/image" Target="../media/image490.png"/><Relationship Id="rId16" Type="http://schemas.openxmlformats.org/officeDocument/2006/relationships/image" Target="../media/image489.png"/><Relationship Id="rId18" Type="http://schemas.openxmlformats.org/officeDocument/2006/relationships/image" Target="../media/image479.png"/></Relationships>
</file>

<file path=ppt/slides/_rels/slide5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1.png"/><Relationship Id="rId22" Type="http://schemas.openxmlformats.org/officeDocument/2006/relationships/image" Target="../media/image499.png"/><Relationship Id="rId21" Type="http://schemas.openxmlformats.org/officeDocument/2006/relationships/image" Target="../media/image118.png"/><Relationship Id="rId24" Type="http://schemas.openxmlformats.org/officeDocument/2006/relationships/image" Target="../media/image280.png"/><Relationship Id="rId23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93.png"/><Relationship Id="rId5" Type="http://schemas.openxmlformats.org/officeDocument/2006/relationships/image" Target="../media/image06.png"/><Relationship Id="rId6" Type="http://schemas.openxmlformats.org/officeDocument/2006/relationships/image" Target="../media/image11.png"/><Relationship Id="rId7" Type="http://schemas.openxmlformats.org/officeDocument/2006/relationships/image" Target="../media/image08.png"/><Relationship Id="rId8" Type="http://schemas.openxmlformats.org/officeDocument/2006/relationships/image" Target="../media/image315.png"/><Relationship Id="rId11" Type="http://schemas.openxmlformats.org/officeDocument/2006/relationships/image" Target="../media/image492.png"/><Relationship Id="rId10" Type="http://schemas.openxmlformats.org/officeDocument/2006/relationships/image" Target="../media/image26.png"/><Relationship Id="rId13" Type="http://schemas.openxmlformats.org/officeDocument/2006/relationships/image" Target="../media/image416.png"/><Relationship Id="rId12" Type="http://schemas.openxmlformats.org/officeDocument/2006/relationships/image" Target="../media/image497.png"/><Relationship Id="rId15" Type="http://schemas.openxmlformats.org/officeDocument/2006/relationships/image" Target="../media/image302.png"/><Relationship Id="rId14" Type="http://schemas.openxmlformats.org/officeDocument/2006/relationships/image" Target="../media/image495.png"/><Relationship Id="rId17" Type="http://schemas.openxmlformats.org/officeDocument/2006/relationships/image" Target="../media/image494.png"/><Relationship Id="rId16" Type="http://schemas.openxmlformats.org/officeDocument/2006/relationships/image" Target="../media/image316.png"/><Relationship Id="rId19" Type="http://schemas.openxmlformats.org/officeDocument/2006/relationships/image" Target="../media/image498.png"/><Relationship Id="rId18" Type="http://schemas.openxmlformats.org/officeDocument/2006/relationships/image" Target="../media/image49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2.png"/><Relationship Id="rId5" Type="http://schemas.openxmlformats.org/officeDocument/2006/relationships/image" Target="../media/image06.png"/><Relationship Id="rId6" Type="http://schemas.openxmlformats.org/officeDocument/2006/relationships/image" Target="../media/image493.png"/><Relationship Id="rId7" Type="http://schemas.openxmlformats.org/officeDocument/2006/relationships/image" Target="../media/image35.png"/><Relationship Id="rId8" Type="http://schemas.openxmlformats.org/officeDocument/2006/relationships/image" Target="../media/image31.png"/><Relationship Id="rId11" Type="http://schemas.openxmlformats.org/officeDocument/2006/relationships/image" Target="../media/image423.png"/><Relationship Id="rId10" Type="http://schemas.openxmlformats.org/officeDocument/2006/relationships/image" Target="../media/image500.png"/><Relationship Id="rId13" Type="http://schemas.openxmlformats.org/officeDocument/2006/relationships/image" Target="../media/image19.png"/><Relationship Id="rId12" Type="http://schemas.openxmlformats.org/officeDocument/2006/relationships/image" Target="../media/image501.png"/><Relationship Id="rId15" Type="http://schemas.openxmlformats.org/officeDocument/2006/relationships/image" Target="../media/image503.png"/><Relationship Id="rId14" Type="http://schemas.openxmlformats.org/officeDocument/2006/relationships/image" Target="../media/image502.png"/><Relationship Id="rId17" Type="http://schemas.openxmlformats.org/officeDocument/2006/relationships/image" Target="../media/image36.png"/><Relationship Id="rId16" Type="http://schemas.openxmlformats.org/officeDocument/2006/relationships/image" Target="../media/image103.png"/><Relationship Id="rId19" Type="http://schemas.openxmlformats.org/officeDocument/2006/relationships/image" Target="../media/image416.png"/><Relationship Id="rId18" Type="http://schemas.openxmlformats.org/officeDocument/2006/relationships/image" Target="../media/image50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05.png"/><Relationship Id="rId5" Type="http://schemas.openxmlformats.org/officeDocument/2006/relationships/image" Target="../media/image06.png"/><Relationship Id="rId6" Type="http://schemas.openxmlformats.org/officeDocument/2006/relationships/image" Target="../media/image280.png"/><Relationship Id="rId7" Type="http://schemas.openxmlformats.org/officeDocument/2006/relationships/image" Target="../media/image502.png"/><Relationship Id="rId8" Type="http://schemas.openxmlformats.org/officeDocument/2006/relationships/image" Target="../media/image506.png"/><Relationship Id="rId11" Type="http://schemas.openxmlformats.org/officeDocument/2006/relationships/image" Target="../media/image510.png"/><Relationship Id="rId10" Type="http://schemas.openxmlformats.org/officeDocument/2006/relationships/image" Target="../media/image507.png"/><Relationship Id="rId13" Type="http://schemas.openxmlformats.org/officeDocument/2006/relationships/image" Target="../media/image508.png"/><Relationship Id="rId12" Type="http://schemas.openxmlformats.org/officeDocument/2006/relationships/image" Target="../media/image410.png"/><Relationship Id="rId15" Type="http://schemas.openxmlformats.org/officeDocument/2006/relationships/image" Target="../media/image512.png"/><Relationship Id="rId14" Type="http://schemas.openxmlformats.org/officeDocument/2006/relationships/image" Target="../media/image509.png"/></Relationships>
</file>

<file path=ppt/slides/_rels/slide5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5.png"/><Relationship Id="rId21" Type="http://schemas.openxmlformats.org/officeDocument/2006/relationships/image" Target="../media/image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13.png"/><Relationship Id="rId5" Type="http://schemas.openxmlformats.org/officeDocument/2006/relationships/image" Target="../media/image06.png"/><Relationship Id="rId6" Type="http://schemas.openxmlformats.org/officeDocument/2006/relationships/image" Target="../media/image511.png"/><Relationship Id="rId7" Type="http://schemas.openxmlformats.org/officeDocument/2006/relationships/image" Target="../media/image514.png"/><Relationship Id="rId8" Type="http://schemas.openxmlformats.org/officeDocument/2006/relationships/image" Target="../media/image520.png"/><Relationship Id="rId11" Type="http://schemas.openxmlformats.org/officeDocument/2006/relationships/image" Target="../media/image46.png"/><Relationship Id="rId10" Type="http://schemas.openxmlformats.org/officeDocument/2006/relationships/image" Target="../media/image497.png"/><Relationship Id="rId13" Type="http://schemas.openxmlformats.org/officeDocument/2006/relationships/image" Target="../media/image519.png"/><Relationship Id="rId12" Type="http://schemas.openxmlformats.org/officeDocument/2006/relationships/image" Target="../media/image17.png"/><Relationship Id="rId15" Type="http://schemas.openxmlformats.org/officeDocument/2006/relationships/image" Target="../media/image518.png"/><Relationship Id="rId14" Type="http://schemas.openxmlformats.org/officeDocument/2006/relationships/image" Target="../media/image515.png"/><Relationship Id="rId17" Type="http://schemas.openxmlformats.org/officeDocument/2006/relationships/image" Target="../media/image521.png"/><Relationship Id="rId16" Type="http://schemas.openxmlformats.org/officeDocument/2006/relationships/image" Target="../media/image118.png"/><Relationship Id="rId19" Type="http://schemas.openxmlformats.org/officeDocument/2006/relationships/image" Target="../media/image517.png"/><Relationship Id="rId18" Type="http://schemas.openxmlformats.org/officeDocument/2006/relationships/image" Target="../media/image516.png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0.png"/><Relationship Id="rId22" Type="http://schemas.openxmlformats.org/officeDocument/2006/relationships/image" Target="../media/image534.png"/><Relationship Id="rId21" Type="http://schemas.openxmlformats.org/officeDocument/2006/relationships/image" Target="../media/image529.png"/><Relationship Id="rId24" Type="http://schemas.openxmlformats.org/officeDocument/2006/relationships/image" Target="../media/image24.png"/><Relationship Id="rId23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5.png"/><Relationship Id="rId5" Type="http://schemas.openxmlformats.org/officeDocument/2006/relationships/image" Target="../media/image06.png"/><Relationship Id="rId6" Type="http://schemas.openxmlformats.org/officeDocument/2006/relationships/image" Target="../media/image524.png"/><Relationship Id="rId7" Type="http://schemas.openxmlformats.org/officeDocument/2006/relationships/image" Target="../media/image522.png"/><Relationship Id="rId8" Type="http://schemas.openxmlformats.org/officeDocument/2006/relationships/image" Target="../media/image10.png"/><Relationship Id="rId11" Type="http://schemas.openxmlformats.org/officeDocument/2006/relationships/image" Target="../media/image28.png"/><Relationship Id="rId10" Type="http://schemas.openxmlformats.org/officeDocument/2006/relationships/image" Target="../media/image26.png"/><Relationship Id="rId13" Type="http://schemas.openxmlformats.org/officeDocument/2006/relationships/image" Target="../media/image525.png"/><Relationship Id="rId12" Type="http://schemas.openxmlformats.org/officeDocument/2006/relationships/image" Target="../media/image523.png"/><Relationship Id="rId15" Type="http://schemas.openxmlformats.org/officeDocument/2006/relationships/image" Target="../media/image527.png"/><Relationship Id="rId14" Type="http://schemas.openxmlformats.org/officeDocument/2006/relationships/image" Target="../media/image526.png"/><Relationship Id="rId17" Type="http://schemas.openxmlformats.org/officeDocument/2006/relationships/image" Target="../media/image528.png"/><Relationship Id="rId16" Type="http://schemas.openxmlformats.org/officeDocument/2006/relationships/image" Target="../media/image411.png"/><Relationship Id="rId19" Type="http://schemas.openxmlformats.org/officeDocument/2006/relationships/image" Target="../media/image313.png"/><Relationship Id="rId18" Type="http://schemas.openxmlformats.org/officeDocument/2006/relationships/image" Target="../media/image531.png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5.png"/><Relationship Id="rId22" Type="http://schemas.openxmlformats.org/officeDocument/2006/relationships/image" Target="../media/image313.png"/><Relationship Id="rId21" Type="http://schemas.openxmlformats.org/officeDocument/2006/relationships/image" Target="../media/image12.png"/><Relationship Id="rId24" Type="http://schemas.openxmlformats.org/officeDocument/2006/relationships/image" Target="../media/image24.png"/><Relationship Id="rId23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35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14.png"/><Relationship Id="rId27" Type="http://schemas.openxmlformats.org/officeDocument/2006/relationships/image" Target="../media/image251.png"/><Relationship Id="rId5" Type="http://schemas.openxmlformats.org/officeDocument/2006/relationships/image" Target="../media/image06.png"/><Relationship Id="rId6" Type="http://schemas.openxmlformats.org/officeDocument/2006/relationships/image" Target="../media/image532.png"/><Relationship Id="rId7" Type="http://schemas.openxmlformats.org/officeDocument/2006/relationships/image" Target="../media/image264.png"/><Relationship Id="rId8" Type="http://schemas.openxmlformats.org/officeDocument/2006/relationships/image" Target="../media/image520.png"/><Relationship Id="rId11" Type="http://schemas.openxmlformats.org/officeDocument/2006/relationships/image" Target="../media/image536.png"/><Relationship Id="rId10" Type="http://schemas.openxmlformats.org/officeDocument/2006/relationships/image" Target="../media/image537.png"/><Relationship Id="rId13" Type="http://schemas.openxmlformats.org/officeDocument/2006/relationships/image" Target="../media/image530.png"/><Relationship Id="rId12" Type="http://schemas.openxmlformats.org/officeDocument/2006/relationships/image" Target="../media/image538.png"/><Relationship Id="rId15" Type="http://schemas.openxmlformats.org/officeDocument/2006/relationships/image" Target="../media/image539.png"/><Relationship Id="rId14" Type="http://schemas.openxmlformats.org/officeDocument/2006/relationships/image" Target="../media/image292.png"/><Relationship Id="rId17" Type="http://schemas.openxmlformats.org/officeDocument/2006/relationships/image" Target="../media/image273.png"/><Relationship Id="rId16" Type="http://schemas.openxmlformats.org/officeDocument/2006/relationships/image" Target="../media/image09.png"/><Relationship Id="rId19" Type="http://schemas.openxmlformats.org/officeDocument/2006/relationships/image" Target="../media/image261.png"/><Relationship Id="rId18" Type="http://schemas.openxmlformats.org/officeDocument/2006/relationships/image" Target="../media/image281.png"/></Relationships>
</file>

<file path=ppt/slides/_rels/slide5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2.png"/><Relationship Id="rId22" Type="http://schemas.openxmlformats.org/officeDocument/2006/relationships/image" Target="../media/image549.png"/><Relationship Id="rId21" Type="http://schemas.openxmlformats.org/officeDocument/2006/relationships/image" Target="../media/image545.png"/><Relationship Id="rId23" Type="http://schemas.openxmlformats.org/officeDocument/2006/relationships/image" Target="../media/image5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02.png"/><Relationship Id="rId5" Type="http://schemas.openxmlformats.org/officeDocument/2006/relationships/image" Target="../media/image06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1" Type="http://schemas.openxmlformats.org/officeDocument/2006/relationships/image" Target="../media/image540.png"/><Relationship Id="rId10" Type="http://schemas.openxmlformats.org/officeDocument/2006/relationships/image" Target="../media/image313.png"/><Relationship Id="rId13" Type="http://schemas.openxmlformats.org/officeDocument/2006/relationships/image" Target="../media/image538.png"/><Relationship Id="rId12" Type="http://schemas.openxmlformats.org/officeDocument/2006/relationships/image" Target="../media/image543.png"/><Relationship Id="rId15" Type="http://schemas.openxmlformats.org/officeDocument/2006/relationships/image" Target="../media/image529.png"/><Relationship Id="rId14" Type="http://schemas.openxmlformats.org/officeDocument/2006/relationships/image" Target="../media/image524.png"/><Relationship Id="rId17" Type="http://schemas.openxmlformats.org/officeDocument/2006/relationships/image" Target="../media/image542.png"/><Relationship Id="rId16" Type="http://schemas.openxmlformats.org/officeDocument/2006/relationships/image" Target="../media/image541.png"/><Relationship Id="rId19" Type="http://schemas.openxmlformats.org/officeDocument/2006/relationships/image" Target="../media/image544.png"/><Relationship Id="rId18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284.png"/><Relationship Id="rId7" Type="http://schemas.openxmlformats.org/officeDocument/2006/relationships/image" Target="../media/image29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55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5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554.png"/></Relationships>
</file>

<file path=ppt/slides/_rels/slide6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8.png"/><Relationship Id="rId22" Type="http://schemas.openxmlformats.org/officeDocument/2006/relationships/image" Target="../media/image433.png"/><Relationship Id="rId21" Type="http://schemas.openxmlformats.org/officeDocument/2006/relationships/image" Target="../media/image429.png"/><Relationship Id="rId24" Type="http://schemas.openxmlformats.org/officeDocument/2006/relationships/image" Target="../media/image557.png"/><Relationship Id="rId23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03.png"/><Relationship Id="rId26" Type="http://schemas.openxmlformats.org/officeDocument/2006/relationships/image" Target="../media/image556.png"/><Relationship Id="rId25" Type="http://schemas.openxmlformats.org/officeDocument/2006/relationships/image" Target="../media/image555.png"/><Relationship Id="rId28" Type="http://schemas.openxmlformats.org/officeDocument/2006/relationships/image" Target="../media/image559.png"/><Relationship Id="rId27" Type="http://schemas.openxmlformats.org/officeDocument/2006/relationships/image" Target="../media/image558.png"/><Relationship Id="rId5" Type="http://schemas.openxmlformats.org/officeDocument/2006/relationships/image" Target="../media/image06.png"/><Relationship Id="rId6" Type="http://schemas.openxmlformats.org/officeDocument/2006/relationships/image" Target="../media/image15.png"/><Relationship Id="rId29" Type="http://schemas.openxmlformats.org/officeDocument/2006/relationships/image" Target="../media/image560.png"/><Relationship Id="rId7" Type="http://schemas.openxmlformats.org/officeDocument/2006/relationships/image" Target="../media/image23.png"/><Relationship Id="rId8" Type="http://schemas.openxmlformats.org/officeDocument/2006/relationships/image" Target="../media/image17.png"/><Relationship Id="rId31" Type="http://schemas.openxmlformats.org/officeDocument/2006/relationships/image" Target="../media/image561.png"/><Relationship Id="rId30" Type="http://schemas.openxmlformats.org/officeDocument/2006/relationships/image" Target="../media/image508.png"/><Relationship Id="rId11" Type="http://schemas.openxmlformats.org/officeDocument/2006/relationships/image" Target="../media/image423.png"/><Relationship Id="rId33" Type="http://schemas.openxmlformats.org/officeDocument/2006/relationships/image" Target="../media/image293.png"/><Relationship Id="rId10" Type="http://schemas.openxmlformats.org/officeDocument/2006/relationships/image" Target="../media/image422.png"/><Relationship Id="rId32" Type="http://schemas.openxmlformats.org/officeDocument/2006/relationships/image" Target="../media/image536.png"/><Relationship Id="rId13" Type="http://schemas.openxmlformats.org/officeDocument/2006/relationships/image" Target="../media/image551.png"/><Relationship Id="rId35" Type="http://schemas.openxmlformats.org/officeDocument/2006/relationships/image" Target="../media/image405.png"/><Relationship Id="rId12" Type="http://schemas.openxmlformats.org/officeDocument/2006/relationships/image" Target="../media/image302.png"/><Relationship Id="rId34" Type="http://schemas.openxmlformats.org/officeDocument/2006/relationships/image" Target="../media/image570.png"/><Relationship Id="rId15" Type="http://schemas.openxmlformats.org/officeDocument/2006/relationships/image" Target="../media/image553.png"/><Relationship Id="rId14" Type="http://schemas.openxmlformats.org/officeDocument/2006/relationships/image" Target="../media/image552.png"/><Relationship Id="rId36" Type="http://schemas.openxmlformats.org/officeDocument/2006/relationships/image" Target="../media/image410.png"/><Relationship Id="rId17" Type="http://schemas.openxmlformats.org/officeDocument/2006/relationships/image" Target="../media/image424.png"/><Relationship Id="rId16" Type="http://schemas.openxmlformats.org/officeDocument/2006/relationships/image" Target="../media/image221.png"/><Relationship Id="rId19" Type="http://schemas.openxmlformats.org/officeDocument/2006/relationships/image" Target="../media/image426.png"/><Relationship Id="rId18" Type="http://schemas.openxmlformats.org/officeDocument/2006/relationships/image" Target="../media/image425.png"/></Relationships>
</file>

<file path=ppt/slides/_rels/slide6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6.png"/><Relationship Id="rId21" Type="http://schemas.openxmlformats.org/officeDocument/2006/relationships/image" Target="../media/image5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63.png"/><Relationship Id="rId5" Type="http://schemas.openxmlformats.org/officeDocument/2006/relationships/image" Target="../media/image06.png"/><Relationship Id="rId6" Type="http://schemas.openxmlformats.org/officeDocument/2006/relationships/image" Target="../media/image565.png"/><Relationship Id="rId7" Type="http://schemas.openxmlformats.org/officeDocument/2006/relationships/image" Target="../media/image562.png"/><Relationship Id="rId8" Type="http://schemas.openxmlformats.org/officeDocument/2006/relationships/image" Target="../media/image503.png"/><Relationship Id="rId11" Type="http://schemas.openxmlformats.org/officeDocument/2006/relationships/image" Target="../media/image566.png"/><Relationship Id="rId10" Type="http://schemas.openxmlformats.org/officeDocument/2006/relationships/image" Target="../media/image564.png"/><Relationship Id="rId13" Type="http://schemas.openxmlformats.org/officeDocument/2006/relationships/image" Target="../media/image569.png"/><Relationship Id="rId12" Type="http://schemas.openxmlformats.org/officeDocument/2006/relationships/image" Target="../media/image568.png"/><Relationship Id="rId15" Type="http://schemas.openxmlformats.org/officeDocument/2006/relationships/image" Target="../media/image571.png"/><Relationship Id="rId14" Type="http://schemas.openxmlformats.org/officeDocument/2006/relationships/image" Target="../media/image567.png"/><Relationship Id="rId17" Type="http://schemas.openxmlformats.org/officeDocument/2006/relationships/image" Target="../media/image573.png"/><Relationship Id="rId16" Type="http://schemas.openxmlformats.org/officeDocument/2006/relationships/image" Target="../media/image572.png"/><Relationship Id="rId19" Type="http://schemas.openxmlformats.org/officeDocument/2006/relationships/image" Target="../media/image575.png"/><Relationship Id="rId18" Type="http://schemas.openxmlformats.org/officeDocument/2006/relationships/image" Target="../media/image574.png"/></Relationships>
</file>

<file path=ppt/slides/_rels/slide6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0.png"/><Relationship Id="rId22" Type="http://schemas.openxmlformats.org/officeDocument/2006/relationships/image" Target="../media/image593.png"/><Relationship Id="rId21" Type="http://schemas.openxmlformats.org/officeDocument/2006/relationships/image" Target="../media/image591.png"/><Relationship Id="rId23" Type="http://schemas.openxmlformats.org/officeDocument/2006/relationships/image" Target="../media/image5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85.png"/><Relationship Id="rId5" Type="http://schemas.openxmlformats.org/officeDocument/2006/relationships/image" Target="../media/image06.png"/><Relationship Id="rId6" Type="http://schemas.openxmlformats.org/officeDocument/2006/relationships/image" Target="../media/image577.png"/><Relationship Id="rId7" Type="http://schemas.openxmlformats.org/officeDocument/2006/relationships/image" Target="../media/image580.png"/><Relationship Id="rId8" Type="http://schemas.openxmlformats.org/officeDocument/2006/relationships/image" Target="../media/image579.png"/><Relationship Id="rId11" Type="http://schemas.openxmlformats.org/officeDocument/2006/relationships/image" Target="../media/image583.png"/><Relationship Id="rId10" Type="http://schemas.openxmlformats.org/officeDocument/2006/relationships/image" Target="../media/image581.png"/><Relationship Id="rId13" Type="http://schemas.openxmlformats.org/officeDocument/2006/relationships/image" Target="../media/image582.png"/><Relationship Id="rId12" Type="http://schemas.openxmlformats.org/officeDocument/2006/relationships/image" Target="../media/image275.png"/><Relationship Id="rId15" Type="http://schemas.openxmlformats.org/officeDocument/2006/relationships/image" Target="../media/image586.png"/><Relationship Id="rId14" Type="http://schemas.openxmlformats.org/officeDocument/2006/relationships/image" Target="../media/image584.png"/><Relationship Id="rId17" Type="http://schemas.openxmlformats.org/officeDocument/2006/relationships/image" Target="../media/image606.png"/><Relationship Id="rId16" Type="http://schemas.openxmlformats.org/officeDocument/2006/relationships/image" Target="../media/image587.png"/><Relationship Id="rId19" Type="http://schemas.openxmlformats.org/officeDocument/2006/relationships/image" Target="../media/image592.png"/><Relationship Id="rId18" Type="http://schemas.openxmlformats.org/officeDocument/2006/relationships/image" Target="../media/image58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81.png"/><Relationship Id="rId5" Type="http://schemas.openxmlformats.org/officeDocument/2006/relationships/image" Target="../media/image06.png"/><Relationship Id="rId6" Type="http://schemas.openxmlformats.org/officeDocument/2006/relationships/image" Target="../media/image595.png"/><Relationship Id="rId7" Type="http://schemas.openxmlformats.org/officeDocument/2006/relationships/image" Target="../media/image31.png"/><Relationship Id="rId8" Type="http://schemas.openxmlformats.org/officeDocument/2006/relationships/image" Target="../media/image597.png"/><Relationship Id="rId11" Type="http://schemas.openxmlformats.org/officeDocument/2006/relationships/image" Target="../media/image594.png"/><Relationship Id="rId10" Type="http://schemas.openxmlformats.org/officeDocument/2006/relationships/image" Target="../media/image585.png"/><Relationship Id="rId12" Type="http://schemas.openxmlformats.org/officeDocument/2006/relationships/image" Target="../media/image1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99.png"/><Relationship Id="rId5" Type="http://schemas.openxmlformats.org/officeDocument/2006/relationships/image" Target="../media/image06.png"/><Relationship Id="rId6" Type="http://schemas.openxmlformats.org/officeDocument/2006/relationships/image" Target="../media/image275.png"/><Relationship Id="rId7" Type="http://schemas.openxmlformats.org/officeDocument/2006/relationships/image" Target="../media/image583.png"/><Relationship Id="rId8" Type="http://schemas.openxmlformats.org/officeDocument/2006/relationships/image" Target="../media/image596.png"/><Relationship Id="rId11" Type="http://schemas.openxmlformats.org/officeDocument/2006/relationships/image" Target="../media/image582.png"/><Relationship Id="rId10" Type="http://schemas.openxmlformats.org/officeDocument/2006/relationships/image" Target="../media/image23.png"/><Relationship Id="rId13" Type="http://schemas.openxmlformats.org/officeDocument/2006/relationships/image" Target="../media/image598.png"/><Relationship Id="rId12" Type="http://schemas.openxmlformats.org/officeDocument/2006/relationships/image" Target="../media/image600.png"/><Relationship Id="rId14" Type="http://schemas.openxmlformats.org/officeDocument/2006/relationships/image" Target="../media/image60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08.png"/><Relationship Id="rId5" Type="http://schemas.openxmlformats.org/officeDocument/2006/relationships/image" Target="../media/image06.png"/><Relationship Id="rId6" Type="http://schemas.openxmlformats.org/officeDocument/2006/relationships/image" Target="../media/image602.png"/><Relationship Id="rId7" Type="http://schemas.openxmlformats.org/officeDocument/2006/relationships/image" Target="../media/image603.png"/><Relationship Id="rId8" Type="http://schemas.openxmlformats.org/officeDocument/2006/relationships/image" Target="../media/image604.png"/><Relationship Id="rId11" Type="http://schemas.openxmlformats.org/officeDocument/2006/relationships/image" Target="../media/image15.png"/><Relationship Id="rId10" Type="http://schemas.openxmlformats.org/officeDocument/2006/relationships/image" Target="../media/image605.png"/><Relationship Id="rId13" Type="http://schemas.openxmlformats.org/officeDocument/2006/relationships/image" Target="../media/image17.png"/><Relationship Id="rId12" Type="http://schemas.openxmlformats.org/officeDocument/2006/relationships/image" Target="../media/image23.png"/><Relationship Id="rId15" Type="http://schemas.openxmlformats.org/officeDocument/2006/relationships/image" Target="../media/image352.png"/><Relationship Id="rId14" Type="http://schemas.openxmlformats.org/officeDocument/2006/relationships/image" Target="../media/image607.png"/><Relationship Id="rId17" Type="http://schemas.openxmlformats.org/officeDocument/2006/relationships/image" Target="../media/image538.png"/><Relationship Id="rId16" Type="http://schemas.openxmlformats.org/officeDocument/2006/relationships/image" Target="../media/image292.png"/><Relationship Id="rId19" Type="http://schemas.openxmlformats.org/officeDocument/2006/relationships/image" Target="../media/image611.png"/><Relationship Id="rId18" Type="http://schemas.openxmlformats.org/officeDocument/2006/relationships/image" Target="../media/image60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12.png"/><Relationship Id="rId5" Type="http://schemas.openxmlformats.org/officeDocument/2006/relationships/image" Target="../media/image06.png"/><Relationship Id="rId6" Type="http://schemas.openxmlformats.org/officeDocument/2006/relationships/image" Target="../media/image587.png"/><Relationship Id="rId7" Type="http://schemas.openxmlformats.org/officeDocument/2006/relationships/image" Target="../media/image610.png"/><Relationship Id="rId8" Type="http://schemas.openxmlformats.org/officeDocument/2006/relationships/image" Target="../media/image614.png"/><Relationship Id="rId11" Type="http://schemas.openxmlformats.org/officeDocument/2006/relationships/image" Target="../media/image618.png"/><Relationship Id="rId10" Type="http://schemas.openxmlformats.org/officeDocument/2006/relationships/image" Target="../media/image613.png"/><Relationship Id="rId13" Type="http://schemas.openxmlformats.org/officeDocument/2006/relationships/image" Target="../media/image615.png"/><Relationship Id="rId12" Type="http://schemas.openxmlformats.org/officeDocument/2006/relationships/image" Target="../media/image616.png"/><Relationship Id="rId15" Type="http://schemas.openxmlformats.org/officeDocument/2006/relationships/image" Target="../media/image588.png"/><Relationship Id="rId14" Type="http://schemas.openxmlformats.org/officeDocument/2006/relationships/image" Target="../media/image617.png"/><Relationship Id="rId17" Type="http://schemas.openxmlformats.org/officeDocument/2006/relationships/image" Target="../media/image621.png"/><Relationship Id="rId16" Type="http://schemas.openxmlformats.org/officeDocument/2006/relationships/image" Target="../media/image619.png"/><Relationship Id="rId19" Type="http://schemas.openxmlformats.org/officeDocument/2006/relationships/image" Target="../media/image620.png"/><Relationship Id="rId18" Type="http://schemas.openxmlformats.org/officeDocument/2006/relationships/image" Target="../media/image6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03.png"/><Relationship Id="rId5" Type="http://schemas.openxmlformats.org/officeDocument/2006/relationships/image" Target="../media/image06.png"/><Relationship Id="rId6" Type="http://schemas.openxmlformats.org/officeDocument/2006/relationships/image" Target="../media/image43.png"/><Relationship Id="rId7" Type="http://schemas.openxmlformats.org/officeDocument/2006/relationships/image" Target="../media/image102.png"/><Relationship Id="rId8" Type="http://schemas.openxmlformats.org/officeDocument/2006/relationships/image" Target="../media/image33.png"/><Relationship Id="rId11" Type="http://schemas.openxmlformats.org/officeDocument/2006/relationships/image" Target="../media/image105.png"/><Relationship Id="rId10" Type="http://schemas.openxmlformats.org/officeDocument/2006/relationships/image" Target="../media/image106.png"/><Relationship Id="rId13" Type="http://schemas.openxmlformats.org/officeDocument/2006/relationships/image" Target="../media/image108.png"/><Relationship Id="rId12" Type="http://schemas.openxmlformats.org/officeDocument/2006/relationships/image" Target="../media/image104.png"/><Relationship Id="rId15" Type="http://schemas.openxmlformats.org/officeDocument/2006/relationships/image" Target="../media/image109.png"/><Relationship Id="rId14" Type="http://schemas.openxmlformats.org/officeDocument/2006/relationships/image" Target="../media/image107.png"/><Relationship Id="rId17" Type="http://schemas.openxmlformats.org/officeDocument/2006/relationships/image" Target="../media/image111.png"/><Relationship Id="rId16" Type="http://schemas.openxmlformats.org/officeDocument/2006/relationships/image" Target="../media/image100.png"/><Relationship Id="rId18" Type="http://schemas.openxmlformats.org/officeDocument/2006/relationships/image" Target="../media/image1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24.png"/><Relationship Id="rId5" Type="http://schemas.openxmlformats.org/officeDocument/2006/relationships/image" Target="../media/image06.png"/><Relationship Id="rId6" Type="http://schemas.openxmlformats.org/officeDocument/2006/relationships/image" Target="../media/image598.png"/><Relationship Id="rId7" Type="http://schemas.openxmlformats.org/officeDocument/2006/relationships/image" Target="../media/image622.png"/><Relationship Id="rId8" Type="http://schemas.openxmlformats.org/officeDocument/2006/relationships/image" Target="../media/image584.png"/><Relationship Id="rId11" Type="http://schemas.openxmlformats.org/officeDocument/2006/relationships/image" Target="../media/image625.png"/><Relationship Id="rId10" Type="http://schemas.openxmlformats.org/officeDocument/2006/relationships/image" Target="../media/image623.png"/><Relationship Id="rId13" Type="http://schemas.openxmlformats.org/officeDocument/2006/relationships/image" Target="../media/image626.png"/><Relationship Id="rId12" Type="http://schemas.openxmlformats.org/officeDocument/2006/relationships/image" Target="../media/image58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28.png"/><Relationship Id="rId5" Type="http://schemas.openxmlformats.org/officeDocument/2006/relationships/image" Target="../media/image06.png"/><Relationship Id="rId6" Type="http://schemas.openxmlformats.org/officeDocument/2006/relationships/image" Target="../media/image400.png"/><Relationship Id="rId7" Type="http://schemas.openxmlformats.org/officeDocument/2006/relationships/image" Target="../media/image579.png"/><Relationship Id="rId8" Type="http://schemas.openxmlformats.org/officeDocument/2006/relationships/image" Target="../media/image627.png"/><Relationship Id="rId11" Type="http://schemas.openxmlformats.org/officeDocument/2006/relationships/image" Target="../media/image580.png"/><Relationship Id="rId10" Type="http://schemas.openxmlformats.org/officeDocument/2006/relationships/image" Target="../media/image5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93.png"/><Relationship Id="rId5" Type="http://schemas.openxmlformats.org/officeDocument/2006/relationships/image" Target="../media/image06.png"/><Relationship Id="rId6" Type="http://schemas.openxmlformats.org/officeDocument/2006/relationships/image" Target="../media/image629.png"/><Relationship Id="rId7" Type="http://schemas.openxmlformats.org/officeDocument/2006/relationships/image" Target="../media/image591.png"/><Relationship Id="rId8" Type="http://schemas.openxmlformats.org/officeDocument/2006/relationships/image" Target="../media/image630.png"/><Relationship Id="rId11" Type="http://schemas.openxmlformats.org/officeDocument/2006/relationships/image" Target="../media/image632.png"/><Relationship Id="rId10" Type="http://schemas.openxmlformats.org/officeDocument/2006/relationships/image" Target="../media/image631.png"/><Relationship Id="rId13" Type="http://schemas.openxmlformats.org/officeDocument/2006/relationships/image" Target="../media/image589.png"/><Relationship Id="rId12" Type="http://schemas.openxmlformats.org/officeDocument/2006/relationships/image" Target="../media/image634.png"/><Relationship Id="rId15" Type="http://schemas.openxmlformats.org/officeDocument/2006/relationships/image" Target="../media/image636.png"/><Relationship Id="rId14" Type="http://schemas.openxmlformats.org/officeDocument/2006/relationships/image" Target="../media/image633.png"/></Relationships>
</file>

<file path=ppt/slides/_rels/slide7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2.png"/><Relationship Id="rId22" Type="http://schemas.openxmlformats.org/officeDocument/2006/relationships/image" Target="../media/image651.png"/><Relationship Id="rId21" Type="http://schemas.openxmlformats.org/officeDocument/2006/relationships/image" Target="../media/image648.png"/><Relationship Id="rId24" Type="http://schemas.openxmlformats.org/officeDocument/2006/relationships/image" Target="../media/image650.png"/><Relationship Id="rId23" Type="http://schemas.openxmlformats.org/officeDocument/2006/relationships/image" Target="../media/image6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40.png"/><Relationship Id="rId25" Type="http://schemas.openxmlformats.org/officeDocument/2006/relationships/image" Target="../media/image649.png"/><Relationship Id="rId5" Type="http://schemas.openxmlformats.org/officeDocument/2006/relationships/image" Target="../media/image06.png"/><Relationship Id="rId6" Type="http://schemas.openxmlformats.org/officeDocument/2006/relationships/image" Target="../media/image635.png"/><Relationship Id="rId7" Type="http://schemas.openxmlformats.org/officeDocument/2006/relationships/image" Target="../media/image638.png"/><Relationship Id="rId8" Type="http://schemas.openxmlformats.org/officeDocument/2006/relationships/image" Target="../media/image637.png"/><Relationship Id="rId11" Type="http://schemas.openxmlformats.org/officeDocument/2006/relationships/image" Target="../media/image641.png"/><Relationship Id="rId10" Type="http://schemas.openxmlformats.org/officeDocument/2006/relationships/image" Target="../media/image639.png"/><Relationship Id="rId13" Type="http://schemas.openxmlformats.org/officeDocument/2006/relationships/image" Target="../media/image642.png"/><Relationship Id="rId12" Type="http://schemas.openxmlformats.org/officeDocument/2006/relationships/image" Target="../media/image646.png"/><Relationship Id="rId15" Type="http://schemas.openxmlformats.org/officeDocument/2006/relationships/image" Target="../media/image647.png"/><Relationship Id="rId14" Type="http://schemas.openxmlformats.org/officeDocument/2006/relationships/image" Target="../media/image643.png"/><Relationship Id="rId17" Type="http://schemas.openxmlformats.org/officeDocument/2006/relationships/image" Target="../media/image645.png"/><Relationship Id="rId16" Type="http://schemas.openxmlformats.org/officeDocument/2006/relationships/image" Target="../media/image644.png"/><Relationship Id="rId19" Type="http://schemas.openxmlformats.org/officeDocument/2006/relationships/image" Target="../media/image590.png"/><Relationship Id="rId18" Type="http://schemas.openxmlformats.org/officeDocument/2006/relationships/image" Target="../media/image542.png"/></Relationships>
</file>

<file path=ppt/slides/_rels/slide7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8.png"/><Relationship Id="rId22" Type="http://schemas.openxmlformats.org/officeDocument/2006/relationships/image" Target="../media/image538.png"/><Relationship Id="rId21" Type="http://schemas.openxmlformats.org/officeDocument/2006/relationships/image" Target="../media/image440.png"/><Relationship Id="rId24" Type="http://schemas.openxmlformats.org/officeDocument/2006/relationships/image" Target="../media/image664.png"/><Relationship Id="rId23" Type="http://schemas.openxmlformats.org/officeDocument/2006/relationships/image" Target="../media/image6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57.png"/><Relationship Id="rId25" Type="http://schemas.openxmlformats.org/officeDocument/2006/relationships/image" Target="../media/image663.png"/><Relationship Id="rId5" Type="http://schemas.openxmlformats.org/officeDocument/2006/relationships/image" Target="../media/image06.png"/><Relationship Id="rId6" Type="http://schemas.openxmlformats.org/officeDocument/2006/relationships/image" Target="../media/image652.png"/><Relationship Id="rId7" Type="http://schemas.openxmlformats.org/officeDocument/2006/relationships/image" Target="../media/image655.png"/><Relationship Id="rId8" Type="http://schemas.openxmlformats.org/officeDocument/2006/relationships/image" Target="../media/image654.png"/><Relationship Id="rId11" Type="http://schemas.openxmlformats.org/officeDocument/2006/relationships/image" Target="../media/image659.png"/><Relationship Id="rId10" Type="http://schemas.openxmlformats.org/officeDocument/2006/relationships/image" Target="../media/image656.png"/><Relationship Id="rId13" Type="http://schemas.openxmlformats.org/officeDocument/2006/relationships/image" Target="../media/image660.png"/><Relationship Id="rId12" Type="http://schemas.openxmlformats.org/officeDocument/2006/relationships/image" Target="../media/image658.png"/><Relationship Id="rId15" Type="http://schemas.openxmlformats.org/officeDocument/2006/relationships/image" Target="../media/image413.png"/><Relationship Id="rId14" Type="http://schemas.openxmlformats.org/officeDocument/2006/relationships/image" Target="../media/image437.png"/><Relationship Id="rId17" Type="http://schemas.openxmlformats.org/officeDocument/2006/relationships/image" Target="../media/image666.png"/><Relationship Id="rId16" Type="http://schemas.openxmlformats.org/officeDocument/2006/relationships/image" Target="../media/image257.png"/><Relationship Id="rId19" Type="http://schemas.openxmlformats.org/officeDocument/2006/relationships/image" Target="../media/image661.png"/><Relationship Id="rId18" Type="http://schemas.openxmlformats.org/officeDocument/2006/relationships/image" Target="../media/image42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67.png"/><Relationship Id="rId5" Type="http://schemas.openxmlformats.org/officeDocument/2006/relationships/image" Target="../media/image06.png"/><Relationship Id="rId6" Type="http://schemas.openxmlformats.org/officeDocument/2006/relationships/image" Target="../media/image663.png"/><Relationship Id="rId7" Type="http://schemas.openxmlformats.org/officeDocument/2006/relationships/image" Target="../media/image664.png"/><Relationship Id="rId8" Type="http://schemas.openxmlformats.org/officeDocument/2006/relationships/image" Target="../media/image665.png"/><Relationship Id="rId11" Type="http://schemas.openxmlformats.org/officeDocument/2006/relationships/image" Target="../media/image270.png"/><Relationship Id="rId10" Type="http://schemas.openxmlformats.org/officeDocument/2006/relationships/image" Target="../media/image669.png"/><Relationship Id="rId13" Type="http://schemas.openxmlformats.org/officeDocument/2006/relationships/image" Target="../media/image671.png"/><Relationship Id="rId12" Type="http://schemas.openxmlformats.org/officeDocument/2006/relationships/image" Target="../media/image668.png"/><Relationship Id="rId15" Type="http://schemas.openxmlformats.org/officeDocument/2006/relationships/image" Target="../media/image291.png"/><Relationship Id="rId14" Type="http://schemas.openxmlformats.org/officeDocument/2006/relationships/image" Target="../media/image341.png"/><Relationship Id="rId16" Type="http://schemas.openxmlformats.org/officeDocument/2006/relationships/image" Target="../media/image670.png"/></Relationships>
</file>

<file path=ppt/slides/_rels/slide76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3.png"/><Relationship Id="rId22" Type="http://schemas.openxmlformats.org/officeDocument/2006/relationships/image" Target="../media/image686.png"/><Relationship Id="rId21" Type="http://schemas.openxmlformats.org/officeDocument/2006/relationships/image" Target="../media/image685.png"/><Relationship Id="rId24" Type="http://schemas.openxmlformats.org/officeDocument/2006/relationships/image" Target="../media/image688.png"/><Relationship Id="rId23" Type="http://schemas.openxmlformats.org/officeDocument/2006/relationships/image" Target="../media/image69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75.png"/><Relationship Id="rId26" Type="http://schemas.openxmlformats.org/officeDocument/2006/relationships/image" Target="../media/image687.png"/><Relationship Id="rId25" Type="http://schemas.openxmlformats.org/officeDocument/2006/relationships/image" Target="../media/image684.png"/><Relationship Id="rId27" Type="http://schemas.openxmlformats.org/officeDocument/2006/relationships/image" Target="../media/image689.png"/><Relationship Id="rId5" Type="http://schemas.openxmlformats.org/officeDocument/2006/relationships/image" Target="../media/image06.png"/><Relationship Id="rId6" Type="http://schemas.openxmlformats.org/officeDocument/2006/relationships/image" Target="../media/image340.png"/><Relationship Id="rId7" Type="http://schemas.openxmlformats.org/officeDocument/2006/relationships/image" Target="../media/image672.png"/><Relationship Id="rId8" Type="http://schemas.openxmlformats.org/officeDocument/2006/relationships/image" Target="../media/image676.png"/><Relationship Id="rId11" Type="http://schemas.openxmlformats.org/officeDocument/2006/relationships/image" Target="../media/image461.png"/><Relationship Id="rId10" Type="http://schemas.openxmlformats.org/officeDocument/2006/relationships/image" Target="../media/image673.png"/><Relationship Id="rId13" Type="http://schemas.openxmlformats.org/officeDocument/2006/relationships/image" Target="../media/image678.png"/><Relationship Id="rId12" Type="http://schemas.openxmlformats.org/officeDocument/2006/relationships/image" Target="../media/image674.png"/><Relationship Id="rId15" Type="http://schemas.openxmlformats.org/officeDocument/2006/relationships/image" Target="../media/image677.png"/><Relationship Id="rId14" Type="http://schemas.openxmlformats.org/officeDocument/2006/relationships/image" Target="../media/image402.png"/><Relationship Id="rId17" Type="http://schemas.openxmlformats.org/officeDocument/2006/relationships/image" Target="../media/image680.png"/><Relationship Id="rId16" Type="http://schemas.openxmlformats.org/officeDocument/2006/relationships/image" Target="../media/image679.png"/><Relationship Id="rId19" Type="http://schemas.openxmlformats.org/officeDocument/2006/relationships/image" Target="../media/image682.png"/><Relationship Id="rId18" Type="http://schemas.openxmlformats.org/officeDocument/2006/relationships/image" Target="../media/image6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98.png"/><Relationship Id="rId5" Type="http://schemas.openxmlformats.org/officeDocument/2006/relationships/image" Target="../media/image06.png"/><Relationship Id="rId6" Type="http://schemas.openxmlformats.org/officeDocument/2006/relationships/image" Target="../media/image690.png"/><Relationship Id="rId7" Type="http://schemas.openxmlformats.org/officeDocument/2006/relationships/image" Target="../media/image697.png"/><Relationship Id="rId8" Type="http://schemas.openxmlformats.org/officeDocument/2006/relationships/image" Target="../media/image547.png"/><Relationship Id="rId11" Type="http://schemas.openxmlformats.org/officeDocument/2006/relationships/image" Target="../media/image603.png"/><Relationship Id="rId10" Type="http://schemas.openxmlformats.org/officeDocument/2006/relationships/image" Target="../media/image552.png"/><Relationship Id="rId13" Type="http://schemas.openxmlformats.org/officeDocument/2006/relationships/image" Target="../media/image279.png"/><Relationship Id="rId12" Type="http://schemas.openxmlformats.org/officeDocument/2006/relationships/image" Target="../media/image694.png"/><Relationship Id="rId15" Type="http://schemas.openxmlformats.org/officeDocument/2006/relationships/image" Target="../media/image695.png"/><Relationship Id="rId14" Type="http://schemas.openxmlformats.org/officeDocument/2006/relationships/image" Target="../media/image693.png"/><Relationship Id="rId17" Type="http://schemas.openxmlformats.org/officeDocument/2006/relationships/image" Target="../media/image699.png"/><Relationship Id="rId16" Type="http://schemas.openxmlformats.org/officeDocument/2006/relationships/image" Target="../media/image692.png"/><Relationship Id="rId19" Type="http://schemas.openxmlformats.org/officeDocument/2006/relationships/image" Target="../media/image696.png"/><Relationship Id="rId18" Type="http://schemas.openxmlformats.org/officeDocument/2006/relationships/image" Target="../media/image604.png"/></Relationships>
</file>

<file path=ppt/slides/_rels/slide7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5.png"/><Relationship Id="rId22" Type="http://schemas.openxmlformats.org/officeDocument/2006/relationships/image" Target="../media/image578.png"/><Relationship Id="rId21" Type="http://schemas.openxmlformats.org/officeDocument/2006/relationships/image" Target="../media/image5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702.png"/><Relationship Id="rId5" Type="http://schemas.openxmlformats.org/officeDocument/2006/relationships/image" Target="../media/image06.png"/><Relationship Id="rId6" Type="http://schemas.openxmlformats.org/officeDocument/2006/relationships/image" Target="../media/image696.png"/><Relationship Id="rId7" Type="http://schemas.openxmlformats.org/officeDocument/2006/relationships/image" Target="../media/image700.png"/><Relationship Id="rId8" Type="http://schemas.openxmlformats.org/officeDocument/2006/relationships/image" Target="../media/image701.png"/><Relationship Id="rId11" Type="http://schemas.openxmlformats.org/officeDocument/2006/relationships/image" Target="../media/image703.png"/><Relationship Id="rId10" Type="http://schemas.openxmlformats.org/officeDocument/2006/relationships/image" Target="../media/image708.png"/><Relationship Id="rId13" Type="http://schemas.openxmlformats.org/officeDocument/2006/relationships/image" Target="../media/image705.png"/><Relationship Id="rId12" Type="http://schemas.openxmlformats.org/officeDocument/2006/relationships/image" Target="../media/image706.png"/><Relationship Id="rId15" Type="http://schemas.openxmlformats.org/officeDocument/2006/relationships/image" Target="../media/image704.png"/><Relationship Id="rId14" Type="http://schemas.openxmlformats.org/officeDocument/2006/relationships/image" Target="../media/image707.png"/><Relationship Id="rId17" Type="http://schemas.openxmlformats.org/officeDocument/2006/relationships/image" Target="../media/image709.png"/><Relationship Id="rId16" Type="http://schemas.openxmlformats.org/officeDocument/2006/relationships/image" Target="../media/image558.png"/><Relationship Id="rId19" Type="http://schemas.openxmlformats.org/officeDocument/2006/relationships/image" Target="../media/image555.png"/><Relationship Id="rId18" Type="http://schemas.openxmlformats.org/officeDocument/2006/relationships/image" Target="../media/image556.png"/></Relationships>
</file>

<file path=ppt/slides/_rels/slide79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5.png"/><Relationship Id="rId22" Type="http://schemas.openxmlformats.org/officeDocument/2006/relationships/image" Target="../media/image292.png"/><Relationship Id="rId21" Type="http://schemas.openxmlformats.org/officeDocument/2006/relationships/image" Target="../media/image4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713.png"/><Relationship Id="rId5" Type="http://schemas.openxmlformats.org/officeDocument/2006/relationships/image" Target="../media/image06.png"/><Relationship Id="rId6" Type="http://schemas.openxmlformats.org/officeDocument/2006/relationships/image" Target="../media/image517.png"/><Relationship Id="rId7" Type="http://schemas.openxmlformats.org/officeDocument/2006/relationships/image" Target="../media/image536.png"/><Relationship Id="rId8" Type="http://schemas.openxmlformats.org/officeDocument/2006/relationships/image" Target="../media/image710.png"/><Relationship Id="rId11" Type="http://schemas.openxmlformats.org/officeDocument/2006/relationships/image" Target="../media/image712.png"/><Relationship Id="rId10" Type="http://schemas.openxmlformats.org/officeDocument/2006/relationships/image" Target="../media/image711.png"/><Relationship Id="rId13" Type="http://schemas.openxmlformats.org/officeDocument/2006/relationships/image" Target="../media/image715.png"/><Relationship Id="rId12" Type="http://schemas.openxmlformats.org/officeDocument/2006/relationships/image" Target="../media/image714.png"/><Relationship Id="rId15" Type="http://schemas.openxmlformats.org/officeDocument/2006/relationships/image" Target="../media/image718.png"/><Relationship Id="rId14" Type="http://schemas.openxmlformats.org/officeDocument/2006/relationships/image" Target="../media/image717.png"/><Relationship Id="rId17" Type="http://schemas.openxmlformats.org/officeDocument/2006/relationships/image" Target="../media/image719.png"/><Relationship Id="rId16" Type="http://schemas.openxmlformats.org/officeDocument/2006/relationships/image" Target="../media/image716.png"/><Relationship Id="rId19" Type="http://schemas.openxmlformats.org/officeDocument/2006/relationships/image" Target="../media/image722.png"/><Relationship Id="rId18" Type="http://schemas.openxmlformats.org/officeDocument/2006/relationships/image" Target="../media/image7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13.png"/><Relationship Id="rId5" Type="http://schemas.openxmlformats.org/officeDocument/2006/relationships/image" Target="../media/image06.png"/><Relationship Id="rId6" Type="http://schemas.openxmlformats.org/officeDocument/2006/relationships/image" Target="../media/image66.png"/><Relationship Id="rId7" Type="http://schemas.openxmlformats.org/officeDocument/2006/relationships/image" Target="../media/image110.png"/><Relationship Id="rId8" Type="http://schemas.openxmlformats.org/officeDocument/2006/relationships/image" Target="../media/image112.png"/><Relationship Id="rId11" Type="http://schemas.openxmlformats.org/officeDocument/2006/relationships/image" Target="../media/image65.png"/><Relationship Id="rId10" Type="http://schemas.openxmlformats.org/officeDocument/2006/relationships/image" Target="../media/image114.png"/><Relationship Id="rId13" Type="http://schemas.openxmlformats.org/officeDocument/2006/relationships/image" Target="../media/image75.png"/><Relationship Id="rId12" Type="http://schemas.openxmlformats.org/officeDocument/2006/relationships/image" Target="../media/image67.png"/><Relationship Id="rId15" Type="http://schemas.openxmlformats.org/officeDocument/2006/relationships/image" Target="../media/image33.png"/><Relationship Id="rId14" Type="http://schemas.openxmlformats.org/officeDocument/2006/relationships/image" Target="../media/image76.png"/><Relationship Id="rId17" Type="http://schemas.openxmlformats.org/officeDocument/2006/relationships/image" Target="../media/image80.png"/><Relationship Id="rId16" Type="http://schemas.openxmlformats.org/officeDocument/2006/relationships/image" Target="../media/image79.png"/></Relationships>
</file>

<file path=ppt/slides/_rels/slide80.xml.rels><?xml version="1.0" encoding="UTF-8" standalone="yes"?><Relationships xmlns="http://schemas.openxmlformats.org/package/2006/relationships"><Relationship Id="rId20" Type="http://schemas.openxmlformats.org/officeDocument/2006/relationships/image" Target="../media/image733.png"/><Relationship Id="rId22" Type="http://schemas.openxmlformats.org/officeDocument/2006/relationships/image" Target="../media/image735.png"/><Relationship Id="rId21" Type="http://schemas.openxmlformats.org/officeDocument/2006/relationships/image" Target="../media/image734.png"/><Relationship Id="rId23" Type="http://schemas.openxmlformats.org/officeDocument/2006/relationships/image" Target="../media/image7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723.png"/><Relationship Id="rId5" Type="http://schemas.openxmlformats.org/officeDocument/2006/relationships/image" Target="../media/image06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08.png"/><Relationship Id="rId11" Type="http://schemas.openxmlformats.org/officeDocument/2006/relationships/image" Target="../media/image724.png"/><Relationship Id="rId10" Type="http://schemas.openxmlformats.org/officeDocument/2006/relationships/image" Target="../media/image721.png"/><Relationship Id="rId13" Type="http://schemas.openxmlformats.org/officeDocument/2006/relationships/image" Target="../media/image728.png"/><Relationship Id="rId12" Type="http://schemas.openxmlformats.org/officeDocument/2006/relationships/image" Target="../media/image727.png"/><Relationship Id="rId15" Type="http://schemas.openxmlformats.org/officeDocument/2006/relationships/image" Target="../media/image726.png"/><Relationship Id="rId14" Type="http://schemas.openxmlformats.org/officeDocument/2006/relationships/image" Target="../media/image725.png"/><Relationship Id="rId17" Type="http://schemas.openxmlformats.org/officeDocument/2006/relationships/image" Target="../media/image729.png"/><Relationship Id="rId16" Type="http://schemas.openxmlformats.org/officeDocument/2006/relationships/image" Target="../media/image730.png"/><Relationship Id="rId19" Type="http://schemas.openxmlformats.org/officeDocument/2006/relationships/image" Target="../media/image732.png"/><Relationship Id="rId18" Type="http://schemas.openxmlformats.org/officeDocument/2006/relationships/image" Target="../media/image731.png"/></Relationships>
</file>

<file path=ppt/slides/_rels/slide81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7.png"/><Relationship Id="rId22" Type="http://schemas.openxmlformats.org/officeDocument/2006/relationships/image" Target="../media/image742.png"/><Relationship Id="rId21" Type="http://schemas.openxmlformats.org/officeDocument/2006/relationships/image" Target="../media/image745.png"/><Relationship Id="rId23" Type="http://schemas.openxmlformats.org/officeDocument/2006/relationships/image" Target="../media/image6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274.png"/><Relationship Id="rId5" Type="http://schemas.openxmlformats.org/officeDocument/2006/relationships/image" Target="../media/image06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5.png"/><Relationship Id="rId11" Type="http://schemas.openxmlformats.org/officeDocument/2006/relationships/image" Target="../media/image692.png"/><Relationship Id="rId10" Type="http://schemas.openxmlformats.org/officeDocument/2006/relationships/image" Target="../media/image738.png"/><Relationship Id="rId13" Type="http://schemas.openxmlformats.org/officeDocument/2006/relationships/image" Target="../media/image746.png"/><Relationship Id="rId12" Type="http://schemas.openxmlformats.org/officeDocument/2006/relationships/image" Target="../media/image737.png"/><Relationship Id="rId15" Type="http://schemas.openxmlformats.org/officeDocument/2006/relationships/image" Target="../media/image740.png"/><Relationship Id="rId14" Type="http://schemas.openxmlformats.org/officeDocument/2006/relationships/image" Target="../media/image739.png"/><Relationship Id="rId17" Type="http://schemas.openxmlformats.org/officeDocument/2006/relationships/image" Target="../media/image429.png"/><Relationship Id="rId16" Type="http://schemas.openxmlformats.org/officeDocument/2006/relationships/image" Target="../media/image741.png"/><Relationship Id="rId19" Type="http://schemas.openxmlformats.org/officeDocument/2006/relationships/image" Target="../media/image416.png"/><Relationship Id="rId18" Type="http://schemas.openxmlformats.org/officeDocument/2006/relationships/image" Target="../media/image420.png"/></Relationships>
</file>

<file path=ppt/slides/_rels/slide82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2.png"/><Relationship Id="rId22" Type="http://schemas.openxmlformats.org/officeDocument/2006/relationships/image" Target="../media/image759.png"/><Relationship Id="rId21" Type="http://schemas.openxmlformats.org/officeDocument/2006/relationships/image" Target="../media/image757.png"/><Relationship Id="rId24" Type="http://schemas.openxmlformats.org/officeDocument/2006/relationships/image" Target="../media/image760.png"/><Relationship Id="rId23" Type="http://schemas.openxmlformats.org/officeDocument/2006/relationships/image" Target="../media/image7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748.png"/><Relationship Id="rId26" Type="http://schemas.openxmlformats.org/officeDocument/2006/relationships/image" Target="../media/image764.png"/><Relationship Id="rId25" Type="http://schemas.openxmlformats.org/officeDocument/2006/relationships/image" Target="../media/image761.png"/><Relationship Id="rId5" Type="http://schemas.openxmlformats.org/officeDocument/2006/relationships/image" Target="../media/image06.png"/><Relationship Id="rId6" Type="http://schemas.openxmlformats.org/officeDocument/2006/relationships/image" Target="../media/image744.png"/><Relationship Id="rId7" Type="http://schemas.openxmlformats.org/officeDocument/2006/relationships/image" Target="../media/image743.png"/><Relationship Id="rId8" Type="http://schemas.openxmlformats.org/officeDocument/2006/relationships/image" Target="../media/image412.png"/><Relationship Id="rId11" Type="http://schemas.openxmlformats.org/officeDocument/2006/relationships/image" Target="../media/image424.png"/><Relationship Id="rId10" Type="http://schemas.openxmlformats.org/officeDocument/2006/relationships/image" Target="../media/image426.png"/><Relationship Id="rId13" Type="http://schemas.openxmlformats.org/officeDocument/2006/relationships/image" Target="../media/image425.png"/><Relationship Id="rId12" Type="http://schemas.openxmlformats.org/officeDocument/2006/relationships/image" Target="../media/image749.png"/><Relationship Id="rId15" Type="http://schemas.openxmlformats.org/officeDocument/2006/relationships/image" Target="../media/image755.png"/><Relationship Id="rId14" Type="http://schemas.openxmlformats.org/officeDocument/2006/relationships/image" Target="../media/image750.png"/><Relationship Id="rId17" Type="http://schemas.openxmlformats.org/officeDocument/2006/relationships/image" Target="../media/image754.png"/><Relationship Id="rId16" Type="http://schemas.openxmlformats.org/officeDocument/2006/relationships/image" Target="../media/image756.png"/><Relationship Id="rId19" Type="http://schemas.openxmlformats.org/officeDocument/2006/relationships/image" Target="../media/image751.png"/><Relationship Id="rId18" Type="http://schemas.openxmlformats.org/officeDocument/2006/relationships/image" Target="../media/image753.png"/></Relationships>
</file>

<file path=ppt/slides/_rels/slide83.xml.rels><?xml version="1.0" encoding="UTF-8" standalone="yes"?><Relationships xmlns="http://schemas.openxmlformats.org/package/2006/relationships"><Relationship Id="rId20" Type="http://schemas.openxmlformats.org/officeDocument/2006/relationships/image" Target="../media/image773.png"/><Relationship Id="rId22" Type="http://schemas.openxmlformats.org/officeDocument/2006/relationships/image" Target="../media/image775.png"/><Relationship Id="rId21" Type="http://schemas.openxmlformats.org/officeDocument/2006/relationships/image" Target="../media/image772.png"/><Relationship Id="rId24" Type="http://schemas.openxmlformats.org/officeDocument/2006/relationships/image" Target="../media/image513.png"/><Relationship Id="rId23" Type="http://schemas.openxmlformats.org/officeDocument/2006/relationships/image" Target="../media/image7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765.png"/><Relationship Id="rId5" Type="http://schemas.openxmlformats.org/officeDocument/2006/relationships/image" Target="../media/image06.png"/><Relationship Id="rId6" Type="http://schemas.openxmlformats.org/officeDocument/2006/relationships/image" Target="../media/image763.png"/><Relationship Id="rId7" Type="http://schemas.openxmlformats.org/officeDocument/2006/relationships/image" Target="../media/image767.png"/><Relationship Id="rId8" Type="http://schemas.openxmlformats.org/officeDocument/2006/relationships/image" Target="../media/image762.png"/><Relationship Id="rId11" Type="http://schemas.openxmlformats.org/officeDocument/2006/relationships/image" Target="../media/image766.png"/><Relationship Id="rId10" Type="http://schemas.openxmlformats.org/officeDocument/2006/relationships/image" Target="../media/image511.png"/><Relationship Id="rId13" Type="http://schemas.openxmlformats.org/officeDocument/2006/relationships/image" Target="../media/image768.png"/><Relationship Id="rId12" Type="http://schemas.openxmlformats.org/officeDocument/2006/relationships/image" Target="../media/image769.png"/><Relationship Id="rId15" Type="http://schemas.openxmlformats.org/officeDocument/2006/relationships/image" Target="../media/image770.png"/><Relationship Id="rId14" Type="http://schemas.openxmlformats.org/officeDocument/2006/relationships/image" Target="../media/image771.png"/><Relationship Id="rId17" Type="http://schemas.openxmlformats.org/officeDocument/2006/relationships/image" Target="../media/image553.png"/><Relationship Id="rId16" Type="http://schemas.openxmlformats.org/officeDocument/2006/relationships/image" Target="../media/image514.png"/><Relationship Id="rId19" Type="http://schemas.openxmlformats.org/officeDocument/2006/relationships/image" Target="../media/image520.png"/><Relationship Id="rId18" Type="http://schemas.openxmlformats.org/officeDocument/2006/relationships/image" Target="../media/image774.png"/></Relationships>
</file>

<file path=ppt/slides/_rels/slide8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1.png"/><Relationship Id="rId22" Type="http://schemas.openxmlformats.org/officeDocument/2006/relationships/image" Target="../media/image785.png"/><Relationship Id="rId21" Type="http://schemas.openxmlformats.org/officeDocument/2006/relationships/image" Target="../media/image7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779.png"/><Relationship Id="rId5" Type="http://schemas.openxmlformats.org/officeDocument/2006/relationships/image" Target="../media/image06.png"/><Relationship Id="rId6" Type="http://schemas.openxmlformats.org/officeDocument/2006/relationships/image" Target="../media/image778.png"/><Relationship Id="rId7" Type="http://schemas.openxmlformats.org/officeDocument/2006/relationships/image" Target="../media/image777.png"/><Relationship Id="rId8" Type="http://schemas.openxmlformats.org/officeDocument/2006/relationships/image" Target="../media/image567.png"/><Relationship Id="rId11" Type="http://schemas.openxmlformats.org/officeDocument/2006/relationships/image" Target="../media/image569.png"/><Relationship Id="rId10" Type="http://schemas.openxmlformats.org/officeDocument/2006/relationships/image" Target="../media/image784.png"/><Relationship Id="rId13" Type="http://schemas.openxmlformats.org/officeDocument/2006/relationships/image" Target="../media/image573.png"/><Relationship Id="rId12" Type="http://schemas.openxmlformats.org/officeDocument/2006/relationships/image" Target="../media/image572.png"/><Relationship Id="rId15" Type="http://schemas.openxmlformats.org/officeDocument/2006/relationships/image" Target="../media/image515.png"/><Relationship Id="rId14" Type="http://schemas.openxmlformats.org/officeDocument/2006/relationships/image" Target="../media/image780.png"/><Relationship Id="rId17" Type="http://schemas.openxmlformats.org/officeDocument/2006/relationships/image" Target="../media/image786.png"/><Relationship Id="rId16" Type="http://schemas.openxmlformats.org/officeDocument/2006/relationships/image" Target="../media/image551.png"/><Relationship Id="rId19" Type="http://schemas.openxmlformats.org/officeDocument/2006/relationships/image" Target="../media/image782.png"/><Relationship Id="rId18" Type="http://schemas.openxmlformats.org/officeDocument/2006/relationships/image" Target="../media/image552.png"/></Relationships>
</file>

<file path=ppt/slides/_rels/slide8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99.png"/><Relationship Id="rId22" Type="http://schemas.openxmlformats.org/officeDocument/2006/relationships/image" Target="../media/image800.png"/><Relationship Id="rId21" Type="http://schemas.openxmlformats.org/officeDocument/2006/relationships/image" Target="../media/image796.png"/><Relationship Id="rId23" Type="http://schemas.openxmlformats.org/officeDocument/2006/relationships/image" Target="../media/image8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410.png"/><Relationship Id="rId5" Type="http://schemas.openxmlformats.org/officeDocument/2006/relationships/image" Target="../media/image06.png"/><Relationship Id="rId6" Type="http://schemas.openxmlformats.org/officeDocument/2006/relationships/image" Target="../media/image787.png"/><Relationship Id="rId7" Type="http://schemas.openxmlformats.org/officeDocument/2006/relationships/image" Target="../media/image788.png"/><Relationship Id="rId8" Type="http://schemas.openxmlformats.org/officeDocument/2006/relationships/image" Target="../media/image349.png"/><Relationship Id="rId11" Type="http://schemas.openxmlformats.org/officeDocument/2006/relationships/image" Target="../media/image792.png"/><Relationship Id="rId10" Type="http://schemas.openxmlformats.org/officeDocument/2006/relationships/image" Target="../media/image789.png"/><Relationship Id="rId13" Type="http://schemas.openxmlformats.org/officeDocument/2006/relationships/image" Target="../media/image409.png"/><Relationship Id="rId12" Type="http://schemas.openxmlformats.org/officeDocument/2006/relationships/image" Target="../media/image790.png"/><Relationship Id="rId15" Type="http://schemas.openxmlformats.org/officeDocument/2006/relationships/image" Target="../media/image791.png"/><Relationship Id="rId14" Type="http://schemas.openxmlformats.org/officeDocument/2006/relationships/image" Target="../media/image797.png"/><Relationship Id="rId17" Type="http://schemas.openxmlformats.org/officeDocument/2006/relationships/image" Target="../media/image793.png"/><Relationship Id="rId16" Type="http://schemas.openxmlformats.org/officeDocument/2006/relationships/image" Target="../media/image798.png"/><Relationship Id="rId19" Type="http://schemas.openxmlformats.org/officeDocument/2006/relationships/image" Target="../media/image795.png"/><Relationship Id="rId18" Type="http://schemas.openxmlformats.org/officeDocument/2006/relationships/image" Target="../media/image794.png"/></Relationships>
</file>

<file path=ppt/slides/_rels/slide86.xml.rels><?xml version="1.0" encoding="UTF-8" standalone="yes"?><Relationships xmlns="http://schemas.openxmlformats.org/package/2006/relationships"><Relationship Id="rId20" Type="http://schemas.openxmlformats.org/officeDocument/2006/relationships/image" Target="../media/image810.png"/><Relationship Id="rId22" Type="http://schemas.openxmlformats.org/officeDocument/2006/relationships/image" Target="../media/image811.png"/><Relationship Id="rId21" Type="http://schemas.openxmlformats.org/officeDocument/2006/relationships/image" Target="../media/image813.png"/><Relationship Id="rId24" Type="http://schemas.openxmlformats.org/officeDocument/2006/relationships/image" Target="../media/image812.png"/><Relationship Id="rId23" Type="http://schemas.openxmlformats.org/officeDocument/2006/relationships/image" Target="../media/image8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806.png"/><Relationship Id="rId5" Type="http://schemas.openxmlformats.org/officeDocument/2006/relationships/image" Target="../media/image06.png"/><Relationship Id="rId6" Type="http://schemas.openxmlformats.org/officeDocument/2006/relationships/image" Target="../media/image494.png"/><Relationship Id="rId7" Type="http://schemas.openxmlformats.org/officeDocument/2006/relationships/image" Target="../media/image557.png"/><Relationship Id="rId8" Type="http://schemas.openxmlformats.org/officeDocument/2006/relationships/image" Target="../media/image561.png"/><Relationship Id="rId11" Type="http://schemas.openxmlformats.org/officeDocument/2006/relationships/image" Target="../media/image544.png"/><Relationship Id="rId10" Type="http://schemas.openxmlformats.org/officeDocument/2006/relationships/image" Target="../media/image801.png"/><Relationship Id="rId13" Type="http://schemas.openxmlformats.org/officeDocument/2006/relationships/image" Target="../media/image803.png"/><Relationship Id="rId12" Type="http://schemas.openxmlformats.org/officeDocument/2006/relationships/image" Target="../media/image804.png"/><Relationship Id="rId15" Type="http://schemas.openxmlformats.org/officeDocument/2006/relationships/image" Target="../media/image265.png"/><Relationship Id="rId14" Type="http://schemas.openxmlformats.org/officeDocument/2006/relationships/image" Target="../media/image808.png"/><Relationship Id="rId17" Type="http://schemas.openxmlformats.org/officeDocument/2006/relationships/image" Target="../media/image809.png"/><Relationship Id="rId16" Type="http://schemas.openxmlformats.org/officeDocument/2006/relationships/image" Target="../media/image805.png"/><Relationship Id="rId19" Type="http://schemas.openxmlformats.org/officeDocument/2006/relationships/image" Target="../media/image508.png"/><Relationship Id="rId18" Type="http://schemas.openxmlformats.org/officeDocument/2006/relationships/image" Target="../media/image80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823.png"/><Relationship Id="rId5" Type="http://schemas.openxmlformats.org/officeDocument/2006/relationships/image" Target="../media/image06.png"/><Relationship Id="rId6" Type="http://schemas.openxmlformats.org/officeDocument/2006/relationships/image" Target="../media/image547.png"/><Relationship Id="rId7" Type="http://schemas.openxmlformats.org/officeDocument/2006/relationships/image" Target="../media/image284.png"/><Relationship Id="rId8" Type="http://schemas.openxmlformats.org/officeDocument/2006/relationships/image" Target="../media/image292.png"/><Relationship Id="rId11" Type="http://schemas.openxmlformats.org/officeDocument/2006/relationships/image" Target="../media/image814.png"/><Relationship Id="rId10" Type="http://schemas.openxmlformats.org/officeDocument/2006/relationships/image" Target="../media/image501.png"/><Relationship Id="rId13" Type="http://schemas.openxmlformats.org/officeDocument/2006/relationships/image" Target="../media/image816.png"/><Relationship Id="rId12" Type="http://schemas.openxmlformats.org/officeDocument/2006/relationships/image" Target="../media/image768.png"/><Relationship Id="rId15" Type="http://schemas.openxmlformats.org/officeDocument/2006/relationships/image" Target="../media/image398.png"/><Relationship Id="rId14" Type="http://schemas.openxmlformats.org/officeDocument/2006/relationships/image" Target="../media/image745.png"/><Relationship Id="rId17" Type="http://schemas.openxmlformats.org/officeDocument/2006/relationships/image" Target="../media/image14.png"/><Relationship Id="rId16" Type="http://schemas.openxmlformats.org/officeDocument/2006/relationships/image" Target="../media/image0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398.png"/><Relationship Id="rId7" Type="http://schemas.openxmlformats.org/officeDocument/2006/relationships/image" Target="../media/image768.png"/><Relationship Id="rId8" Type="http://schemas.openxmlformats.org/officeDocument/2006/relationships/image" Target="../media/image81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823.png"/><Relationship Id="rId5" Type="http://schemas.openxmlformats.org/officeDocument/2006/relationships/image" Target="../media/image06.png"/><Relationship Id="rId6" Type="http://schemas.openxmlformats.org/officeDocument/2006/relationships/image" Target="../media/image398.png"/><Relationship Id="rId7" Type="http://schemas.openxmlformats.org/officeDocument/2006/relationships/image" Target="../media/image817.png"/><Relationship Id="rId8" Type="http://schemas.openxmlformats.org/officeDocument/2006/relationships/image" Target="../media/image5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108.png"/><Relationship Id="rId5" Type="http://schemas.openxmlformats.org/officeDocument/2006/relationships/image" Target="../media/image06.png"/><Relationship Id="rId6" Type="http://schemas.openxmlformats.org/officeDocument/2006/relationships/image" Target="../media/image115.png"/><Relationship Id="rId7" Type="http://schemas.openxmlformats.org/officeDocument/2006/relationships/image" Target="../media/image117.png"/><Relationship Id="rId8" Type="http://schemas.openxmlformats.org/officeDocument/2006/relationships/image" Target="../media/image1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398.png"/><Relationship Id="rId7" Type="http://schemas.openxmlformats.org/officeDocument/2006/relationships/image" Target="../media/image817.png"/><Relationship Id="rId8" Type="http://schemas.openxmlformats.org/officeDocument/2006/relationships/image" Target="../media/image82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81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/Relationships>
</file>

<file path=ppt/slides/_rels/slide9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6.png"/><Relationship Id="rId22" Type="http://schemas.openxmlformats.org/officeDocument/2006/relationships/image" Target="../media/image476.png"/><Relationship Id="rId21" Type="http://schemas.openxmlformats.org/officeDocument/2006/relationships/image" Target="../media/image4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39.png"/><Relationship Id="rId5" Type="http://schemas.openxmlformats.org/officeDocument/2006/relationships/image" Target="../media/image06.png"/><Relationship Id="rId6" Type="http://schemas.openxmlformats.org/officeDocument/2006/relationships/image" Target="../media/image537.png"/><Relationship Id="rId7" Type="http://schemas.openxmlformats.org/officeDocument/2006/relationships/image" Target="../media/image536.png"/><Relationship Id="rId8" Type="http://schemas.openxmlformats.org/officeDocument/2006/relationships/image" Target="../media/image538.png"/><Relationship Id="rId11" Type="http://schemas.openxmlformats.org/officeDocument/2006/relationships/image" Target="../media/image313.png"/><Relationship Id="rId10" Type="http://schemas.openxmlformats.org/officeDocument/2006/relationships/image" Target="../media/image09.png"/><Relationship Id="rId13" Type="http://schemas.openxmlformats.org/officeDocument/2006/relationships/image" Target="../media/image292.png"/><Relationship Id="rId12" Type="http://schemas.openxmlformats.org/officeDocument/2006/relationships/image" Target="../media/image284.png"/><Relationship Id="rId15" Type="http://schemas.openxmlformats.org/officeDocument/2006/relationships/image" Target="../media/image497.png"/><Relationship Id="rId14" Type="http://schemas.openxmlformats.org/officeDocument/2006/relationships/image" Target="../media/image524.png"/><Relationship Id="rId17" Type="http://schemas.openxmlformats.org/officeDocument/2006/relationships/image" Target="../media/image353.png"/><Relationship Id="rId16" Type="http://schemas.openxmlformats.org/officeDocument/2006/relationships/image" Target="../media/image814.png"/><Relationship Id="rId19" Type="http://schemas.openxmlformats.org/officeDocument/2006/relationships/image" Target="../media/image10.png"/><Relationship Id="rId18" Type="http://schemas.openxmlformats.org/officeDocument/2006/relationships/image" Target="../media/image28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578.png"/><Relationship Id="rId5" Type="http://schemas.openxmlformats.org/officeDocument/2006/relationships/image" Target="../media/image06.png"/><Relationship Id="rId6" Type="http://schemas.openxmlformats.org/officeDocument/2006/relationships/image" Target="../media/image777.png"/><Relationship Id="rId7" Type="http://schemas.openxmlformats.org/officeDocument/2006/relationships/image" Target="../media/image567.png"/><Relationship Id="rId8" Type="http://schemas.openxmlformats.org/officeDocument/2006/relationships/image" Target="../media/image575.png"/><Relationship Id="rId11" Type="http://schemas.openxmlformats.org/officeDocument/2006/relationships/image" Target="../media/image364.png"/><Relationship Id="rId10" Type="http://schemas.openxmlformats.org/officeDocument/2006/relationships/image" Target="../media/image576.png"/><Relationship Id="rId13" Type="http://schemas.openxmlformats.org/officeDocument/2006/relationships/image" Target="../media/image820.png"/><Relationship Id="rId12" Type="http://schemas.openxmlformats.org/officeDocument/2006/relationships/image" Target="../media/image564.png"/><Relationship Id="rId15" Type="http://schemas.openxmlformats.org/officeDocument/2006/relationships/image" Target="../media/image819.png"/><Relationship Id="rId14" Type="http://schemas.openxmlformats.org/officeDocument/2006/relationships/image" Target="../media/image81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825.png"/><Relationship Id="rId5" Type="http://schemas.openxmlformats.org/officeDocument/2006/relationships/image" Target="../media/image06.png"/><Relationship Id="rId6" Type="http://schemas.openxmlformats.org/officeDocument/2006/relationships/image" Target="../media/image302.png"/><Relationship Id="rId7" Type="http://schemas.openxmlformats.org/officeDocument/2006/relationships/image" Target="../media/image821.png"/><Relationship Id="rId8" Type="http://schemas.openxmlformats.org/officeDocument/2006/relationships/image" Target="../media/image82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613.png"/><Relationship Id="rId5" Type="http://schemas.openxmlformats.org/officeDocument/2006/relationships/image" Target="../media/image06.png"/><Relationship Id="rId6" Type="http://schemas.openxmlformats.org/officeDocument/2006/relationships/image" Target="../media/image788.png"/><Relationship Id="rId7" Type="http://schemas.openxmlformats.org/officeDocument/2006/relationships/image" Target="../media/image410.png"/><Relationship Id="rId8" Type="http://schemas.openxmlformats.org/officeDocument/2006/relationships/image" Target="../media/image349.png"/><Relationship Id="rId11" Type="http://schemas.openxmlformats.org/officeDocument/2006/relationships/image" Target="../media/image601.png"/><Relationship Id="rId10" Type="http://schemas.openxmlformats.org/officeDocument/2006/relationships/image" Target="../media/image580.png"/><Relationship Id="rId13" Type="http://schemas.openxmlformats.org/officeDocument/2006/relationships/image" Target="../media/image404.png"/><Relationship Id="rId12" Type="http://schemas.openxmlformats.org/officeDocument/2006/relationships/image" Target="../media/image405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26.png"/><Relationship Id="rId22" Type="http://schemas.openxmlformats.org/officeDocument/2006/relationships/image" Target="../media/image529.png"/><Relationship Id="rId21" Type="http://schemas.openxmlformats.org/officeDocument/2006/relationships/image" Target="../media/image5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9" Type="http://schemas.openxmlformats.org/officeDocument/2006/relationships/image" Target="../media/image302.png"/><Relationship Id="rId5" Type="http://schemas.openxmlformats.org/officeDocument/2006/relationships/image" Target="../media/image06.png"/><Relationship Id="rId6" Type="http://schemas.openxmlformats.org/officeDocument/2006/relationships/image" Target="../media/image12.png"/><Relationship Id="rId7" Type="http://schemas.openxmlformats.org/officeDocument/2006/relationships/image" Target="../media/image814.png"/><Relationship Id="rId8" Type="http://schemas.openxmlformats.org/officeDocument/2006/relationships/image" Target="../media/image822.png"/><Relationship Id="rId11" Type="http://schemas.openxmlformats.org/officeDocument/2006/relationships/image" Target="../media/image469.png"/><Relationship Id="rId10" Type="http://schemas.openxmlformats.org/officeDocument/2006/relationships/image" Target="../media/image245.png"/><Relationship Id="rId13" Type="http://schemas.openxmlformats.org/officeDocument/2006/relationships/image" Target="../media/image531.png"/><Relationship Id="rId12" Type="http://schemas.openxmlformats.org/officeDocument/2006/relationships/image" Target="../media/image288.png"/><Relationship Id="rId15" Type="http://schemas.openxmlformats.org/officeDocument/2006/relationships/image" Target="../media/image278.png"/><Relationship Id="rId14" Type="http://schemas.openxmlformats.org/officeDocument/2006/relationships/image" Target="../media/image604.png"/><Relationship Id="rId17" Type="http://schemas.openxmlformats.org/officeDocument/2006/relationships/image" Target="../media/image344.png"/><Relationship Id="rId16" Type="http://schemas.openxmlformats.org/officeDocument/2006/relationships/image" Target="../media/image293.png"/><Relationship Id="rId19" Type="http://schemas.openxmlformats.org/officeDocument/2006/relationships/image" Target="../media/image453.png"/><Relationship Id="rId18" Type="http://schemas.openxmlformats.org/officeDocument/2006/relationships/image" Target="../media/image0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5240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9812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06" name="Shape 10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7315200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1956277" y="152400"/>
            <a:ext cx="3415822" cy="11633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Nej</a:t>
            </a:r>
          </a:p>
        </p:txBody>
      </p:sp>
      <p:sp>
        <p:nvSpPr>
          <p:cNvPr id="115" name="Shape 115"/>
          <p:cNvSpPr/>
          <p:nvPr/>
        </p:nvSpPr>
        <p:spPr>
          <a:xfrm>
            <a:off x="152401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5240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1828800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981200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Jag vill prata med dig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Småprat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Frågor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Jag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Hygien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Verb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Småord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dag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Kör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Vill - vill ha 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Beskriva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Saker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Ti</a:t>
            </a:r>
            <a:r>
              <a:rPr lang="en-US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Platser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Fritid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340121" y="5562600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Sudda ord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Rensa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486400"/>
            <a:ext cx="1625699" cy="16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800" y="2743200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00750" y="4495800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0" y="1676400"/>
            <a:ext cx="1003855" cy="100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43800" y="2819400"/>
            <a:ext cx="1197599" cy="11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11">
            <a:alphaModFix/>
          </a:blip>
          <a:srcRect b="0" l="0" r="45584" t="0"/>
          <a:stretch/>
        </p:blipFill>
        <p:spPr>
          <a:xfrm>
            <a:off x="637802" y="3039267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12">
            <a:alphaModFix/>
          </a:blip>
          <a:srcRect b="63770" l="52099" r="3369" t="0"/>
          <a:stretch/>
        </p:blipFill>
        <p:spPr>
          <a:xfrm>
            <a:off x="2133600" y="5700005"/>
            <a:ext cx="1142327" cy="9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Shape 145"/>
          <p:cNvGrpSpPr/>
          <p:nvPr/>
        </p:nvGrpSpPr>
        <p:grpSpPr>
          <a:xfrm>
            <a:off x="2374941" y="4509214"/>
            <a:ext cx="900986" cy="748585"/>
            <a:chOff x="2374941" y="4509214"/>
            <a:chExt cx="900986" cy="748585"/>
          </a:xfrm>
        </p:grpSpPr>
        <p:pic>
          <p:nvPicPr>
            <p:cNvPr id="146" name="Shape 146"/>
            <p:cNvPicPr preferRelativeResize="0"/>
            <p:nvPr/>
          </p:nvPicPr>
          <p:blipFill rotWithShape="1">
            <a:blip r:embed="rId13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Shape 147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" name="Shape 149"/>
          <p:cNvPicPr preferRelativeResize="0"/>
          <p:nvPr/>
        </p:nvPicPr>
        <p:blipFill rotWithShape="1">
          <a:blip r:embed="rId14">
            <a:alphaModFix/>
          </a:blip>
          <a:srcRect b="0" l="0" r="13823" t="26087"/>
          <a:stretch/>
        </p:blipFill>
        <p:spPr>
          <a:xfrm>
            <a:off x="2209800" y="312420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2895600" y="297180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Folk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14">
            <a:alphaModFix/>
          </a:blip>
          <a:srcRect b="52344" l="44155" r="0" t="0"/>
          <a:stretch/>
        </p:blipFill>
        <p:spPr>
          <a:xfrm>
            <a:off x="4114800" y="1676400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898" y="5791198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16">
            <a:alphaModFix/>
          </a:blip>
          <a:srcRect b="55056" l="60547" r="0" t="0"/>
          <a:stretch/>
        </p:blipFill>
        <p:spPr>
          <a:xfrm>
            <a:off x="4267200" y="4330407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4152898" y="5181600"/>
            <a:ext cx="266701" cy="89191"/>
          </a:xfrm>
          <a:prstGeom prst="rect">
            <a:avLst/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/>
          <p:nvPr/>
        </p:nvSpPr>
        <p:spPr>
          <a:xfrm flipH="1">
            <a:off x="6095999" y="1600200"/>
            <a:ext cx="335280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229600" y="4605039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315200" y="4495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810500" y="4457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38085" y="5791200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000750" y="59309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90414" y="5728414"/>
            <a:ext cx="596185" cy="59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23">
            <a:alphaModFix/>
          </a:blip>
          <a:srcRect b="63281" l="0" r="48437" t="0"/>
          <a:stretch/>
        </p:blipFill>
        <p:spPr>
          <a:xfrm>
            <a:off x="2476500" y="1976497"/>
            <a:ext cx="838199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963033" y="3157953"/>
            <a:ext cx="761366" cy="76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72000" y="3228777"/>
            <a:ext cx="657421" cy="6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59180" y="44119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5800" y="44958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25425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 flipH="1">
            <a:off x="2038391" y="1949450"/>
            <a:ext cx="673099" cy="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715" name="Shape 71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food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chicken nuggets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burger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2" name="Shape 72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725" name="Shape 7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728" name="Shape 72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Shape 73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burger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sweets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candy floss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cheese burger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&amp; chips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37719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chips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 dog</a:t>
            </a:r>
          </a:p>
        </p:txBody>
      </p:sp>
      <p:pic>
        <p:nvPicPr>
          <p:cNvPr id="742" name="Shape 7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0600" y="17272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6280" y="1761480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71356" y="18114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7400" y="31242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07300" y="30276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242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021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2400" y="4143514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3466" y="3020466"/>
            <a:ext cx="1170533" cy="117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775" name="Shape 7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777" name="Shape 7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778" name="Shape 77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lunch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sandwich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crackers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tuna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2" name="Shape 78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785" name="Shape 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Shape 78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Shape 79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3771900" y="559337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vegetable soup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5562600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cheese on toast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chicken soup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 soup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beans on toast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chicken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cheese</a:t>
            </a:r>
          </a:p>
        </p:txBody>
      </p:sp>
      <p:pic>
        <p:nvPicPr>
          <p:cNvPr id="805" name="Shape 8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9351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Shape 8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Shape 8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Shape 8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91200" y="307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0734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56300" y="1841500"/>
            <a:ext cx="898385" cy="89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5769114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860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Shape 8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95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93151" y="44577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65598" y="5901153"/>
            <a:ext cx="784397" cy="78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61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56300" y="44577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518400" y="3022600"/>
            <a:ext cx="11684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mushroom soup</a:t>
            </a:r>
          </a:p>
        </p:txBody>
      </p:sp>
      <p:sp>
        <p:nvSpPr>
          <p:cNvPr id="822" name="Shape 822"/>
          <p:cNvSpPr txBox="1"/>
          <p:nvPr/>
        </p:nvSpPr>
        <p:spPr>
          <a:xfrm>
            <a:off x="15240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carrot soup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Shape 82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Shape 83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Shape 83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Shape 83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Shape 83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845" name="Shape 84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Shape 84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meat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bacon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beef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tuna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Shape 85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858" name="Shape 85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Shape 86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pork chop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prawn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</a:t>
            </a:r>
          </a:p>
        </p:txBody>
      </p:sp>
      <p:sp>
        <p:nvSpPr>
          <p:cNvPr id="868" name="Shape 86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mince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meatballs</a:t>
            </a:r>
          </a:p>
        </p:txBody>
      </p:sp>
      <p:sp>
        <p:nvSpPr>
          <p:cNvPr id="870" name="Shape 87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chicken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lamb</a:t>
            </a:r>
          </a:p>
        </p:txBody>
      </p:sp>
      <p:pic>
        <p:nvPicPr>
          <p:cNvPr id="873" name="Shape 8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Shape 8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Shape 876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fingers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sausages</a:t>
            </a:r>
          </a:p>
        </p:txBody>
      </p:sp>
      <p:pic>
        <p:nvPicPr>
          <p:cNvPr id="878" name="Shape 8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9800" y="1752600"/>
            <a:ext cx="857508" cy="8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Shape 8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9508" y="2159000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Shape 8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47556" y="44196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Shape 8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4550" y="445135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9791" y="4365496"/>
            <a:ext cx="1048007" cy="104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30708" y="4419600"/>
            <a:ext cx="945892" cy="94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86200" y="4310651"/>
            <a:ext cx="1328148" cy="132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76698" y="1793702"/>
            <a:ext cx="873297" cy="87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Shape 8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369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24550" y="168275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Shape 88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4550" y="31242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946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3771900" y="4182201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Shape 90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Shape 90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912" name="Shape 91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Shape 91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meal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pasty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spaghetti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9" name="Shape 919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22" name="Shape 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Shape 9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Shape 92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925" name="Shape 92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Shape 93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chinese food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pie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roast dinner</a:t>
            </a:r>
          </a:p>
        </p:txBody>
      </p:sp>
      <p:sp>
        <p:nvSpPr>
          <p:cNvPr id="935" name="Shape 935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stew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lasagna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ravioli</a:t>
            </a:r>
          </a:p>
        </p:txBody>
      </p:sp>
      <p:pic>
        <p:nvPicPr>
          <p:cNvPr id="939" name="Shape 9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Shape 940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curry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1981200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noodles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3764551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Macaroni cheese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152401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rice</a:t>
            </a:r>
          </a:p>
        </p:txBody>
      </p:sp>
      <p:pic>
        <p:nvPicPr>
          <p:cNvPr id="944" name="Shape 9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52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4419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0" y="3014959"/>
            <a:ext cx="1062454" cy="106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Shape 9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4381500"/>
            <a:ext cx="1079499" cy="10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47900" y="4373860"/>
            <a:ext cx="1104899" cy="11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09335" y="5791200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1357" y="4381500"/>
            <a:ext cx="964041" cy="96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8800" y="3163332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Shape 9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1613613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01101" y="1764743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Shape 9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32143" y="1827688"/>
            <a:ext cx="915511" cy="91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Shape 95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01101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Shape 9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29300" y="3086427"/>
            <a:ext cx="964872" cy="96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Shape 95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84056" y="4481942"/>
            <a:ext cx="863599" cy="8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37719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Shape 9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980" name="Shape 9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Shape 9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 potato 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mash potato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baked potato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6" name="Shape 986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 salad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90" name="Shape 9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Shape 9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993" name="Shape 99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Shape 994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Shape 99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Shape 99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pic>
        <p:nvPicPr>
          <p:cNvPr id="998" name="Shape 9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2522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0" name="Shape 10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" y="2971800"/>
            <a:ext cx="1255158" cy="125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Shape 10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85640"/>
            <a:ext cx="881360" cy="88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190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455167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509214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Shape 1005"/>
          <p:cNvSpPr txBox="1"/>
          <p:nvPr/>
        </p:nvSpPr>
        <p:spPr>
          <a:xfrm>
            <a:off x="38100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chips</a:t>
            </a:r>
          </a:p>
        </p:txBody>
      </p:sp>
      <p:pic>
        <p:nvPicPr>
          <p:cNvPr id="1006" name="Shape 10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/>
        </p:nvSpPr>
        <p:spPr>
          <a:xfrm>
            <a:off x="3771900" y="152652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Shape 10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Shape 10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Shape 101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Shape 1017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Shape 101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Shape 101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Shape 102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Shape 102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Shape 102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Shape 102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Shape 102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Shape 102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030" name="Shape 103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Shape 103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pint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medium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diet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sugar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large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cup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half pint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small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44" name="Shape 10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Shape 10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Shape 104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047" name="Shape 104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Shape 104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Shape 1049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1050" name="Shape 105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Shape 1052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pic>
        <p:nvPicPr>
          <p:cNvPr id="1053" name="Shape 10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4414" y="1828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9800" y="184221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Shape 10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56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0700" y="3201114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2600" y="4441685"/>
            <a:ext cx="985539" cy="98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95800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42294" y="4441685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Shape 10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38400" y="5791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Shape 106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2600" y="5791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Shape 10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4" name="Shape 1064"/>
          <p:cNvCxnSpPr/>
          <p:nvPr/>
        </p:nvCxnSpPr>
        <p:spPr>
          <a:xfrm>
            <a:off x="2362200" y="3157953"/>
            <a:ext cx="838199" cy="65204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3771900" y="4191578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Shape 1070"/>
          <p:cNvSpPr/>
          <p:nvPr/>
        </p:nvSpPr>
        <p:spPr>
          <a:xfrm>
            <a:off x="7315200" y="4191578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5562600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Shape 1072"/>
          <p:cNvSpPr/>
          <p:nvPr/>
        </p:nvSpPr>
        <p:spPr>
          <a:xfrm>
            <a:off x="152400" y="2834958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Shape 1073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Shape 107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Shape 107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Shape 1080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Shape 108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Shape 108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Shape 108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Shape 108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Shape 108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087" name="Shape 108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Shape 108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snack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cream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 lolly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cake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Shape 10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100" name="Shape 110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Shape 1101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Shape 110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Shape 110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Shape 1105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06" name="Shape 1106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yoghurt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108" name="Shape 110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sweets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candy floss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custard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 cream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crisps</a:t>
            </a:r>
          </a:p>
        </p:txBody>
      </p:sp>
      <p:pic>
        <p:nvPicPr>
          <p:cNvPr id="1113" name="Shape 1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4143514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Shape 1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raison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1524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</a:t>
            </a:r>
          </a:p>
        </p:txBody>
      </p:sp>
      <p:pic>
        <p:nvPicPr>
          <p:cNvPr id="1118" name="Shape 11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Shape 11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5585" y="4529553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Shape 11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3014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Shape 11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67582" y="1842214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Shape 11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84296" y="1814668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Shape 11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09244" y="1808459"/>
            <a:ext cx="772556" cy="77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Shape 11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98663" y="4529553"/>
            <a:ext cx="735736" cy="73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Shape 11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5867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Shape 11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16459" y="5901153"/>
            <a:ext cx="883940" cy="88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Shape 112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14732" y="1774364"/>
            <a:ext cx="895868" cy="8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98356" y="3124200"/>
            <a:ext cx="812243" cy="81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Shape 11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82144" y="3200400"/>
            <a:ext cx="799656" cy="79965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Shape 1130"/>
          <p:cNvSpPr txBox="1"/>
          <p:nvPr/>
        </p:nvSpPr>
        <p:spPr>
          <a:xfrm>
            <a:off x="3764551" y="41915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pie</a:t>
            </a:r>
          </a:p>
        </p:txBody>
      </p:sp>
      <p:pic>
        <p:nvPicPr>
          <p:cNvPr id="1131" name="Shape 113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65157" y="4464476"/>
            <a:ext cx="964041" cy="96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Shape 113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 cake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rice cake</a:t>
            </a:r>
          </a:p>
        </p:txBody>
      </p:sp>
      <p:pic>
        <p:nvPicPr>
          <p:cNvPr id="1134" name="Shape 113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1000" y="1232455"/>
            <a:ext cx="4743558" cy="47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1000" y="3186985"/>
            <a:ext cx="838199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Shape 114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Shape 114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Shape 114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Shape 114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Shape 114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Shape 1146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158" name="Shape 115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 sauce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mayonnaise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pepper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4" name="Shape 1164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167" name="Shape 1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Shape 1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170" name="Shape 117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Shape 1171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Shape 117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Shape 117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Shape 117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honey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vinegar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spices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brown sauce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gravy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salt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peanut butter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sugar</a:t>
            </a:r>
          </a:p>
        </p:txBody>
      </p:sp>
      <p:pic>
        <p:nvPicPr>
          <p:cNvPr id="1183" name="Shape 11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3048000"/>
            <a:ext cx="913107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Shape 11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Shape 11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87600" y="175765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Shape 11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3507" y="17576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Shape 11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84056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Shape 118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9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Shape 118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0300" y="4516139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Shape 119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Shape 119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</a:t>
            </a:r>
          </a:p>
        </p:txBody>
      </p:sp>
      <p:pic>
        <p:nvPicPr>
          <p:cNvPr id="1192" name="Shape 119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1700" y="3157953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Shape 119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52377" y="1828800"/>
            <a:ext cx="782022" cy="78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Shape 119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5881" y="3146682"/>
            <a:ext cx="815717" cy="81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Shape 119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5881" y="4529553"/>
            <a:ext cx="6350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Shape 120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Shape 120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Shape 120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Shape 120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Shape 120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Shape 120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Shape 120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Shape 120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Shape 120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Shape 121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Shape 121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Shape 121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218" name="Shape 121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Shape 121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220" name="Shape 122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</a:t>
            </a:r>
          </a:p>
        </p:txBody>
      </p:sp>
      <p:sp>
        <p:nvSpPr>
          <p:cNvPr id="1222" name="Shape 122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3" name="Shape 122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5" name="Shape 1225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27" name="Shape 122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28" name="Shape 1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Shape 1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Shape 123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231" name="Shape 123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Shape 1232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Shape 1233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Shape 123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Shape 1235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Shape 1236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radish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olives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0" name="Shape 1240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cucumber</a:t>
            </a:r>
          </a:p>
        </p:txBody>
      </p:sp>
      <p:sp>
        <p:nvSpPr>
          <p:cNvPr id="1241" name="Shape 124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celery</a:t>
            </a:r>
          </a:p>
        </p:txBody>
      </p:sp>
      <p:sp>
        <p:nvSpPr>
          <p:cNvPr id="1242" name="Shape 1242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lettuce</a:t>
            </a:r>
          </a:p>
        </p:txBody>
      </p:sp>
      <p:pic>
        <p:nvPicPr>
          <p:cNvPr id="1243" name="Shape 12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Shape 12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40785"/>
            <a:ext cx="826213" cy="82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Shape 12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3230691"/>
            <a:ext cx="757823" cy="75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Shape 12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95156" y="3036014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Shape 12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714" y="317829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Shape 12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4601" y="18669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Shape 12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70800" y="1752600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Shape 1250"/>
          <p:cNvSpPr txBox="1"/>
          <p:nvPr/>
        </p:nvSpPr>
        <p:spPr>
          <a:xfrm>
            <a:off x="7315200" y="14944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spring onion</a:t>
            </a:r>
          </a:p>
        </p:txBody>
      </p:sp>
      <p:pic>
        <p:nvPicPr>
          <p:cNvPr id="1251" name="Shape 12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808" y="3102808"/>
            <a:ext cx="935791" cy="935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Shape 1252"/>
          <p:cNvSpPr txBox="1"/>
          <p:nvPr/>
        </p:nvSpPr>
        <p:spPr>
          <a:xfrm>
            <a:off x="38100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pepper</a:t>
            </a:r>
          </a:p>
        </p:txBody>
      </p:sp>
      <p:sp>
        <p:nvSpPr>
          <p:cNvPr id="1253" name="Shape 1253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beetroot</a:t>
            </a:r>
          </a:p>
        </p:txBody>
      </p:sp>
      <p:pic>
        <p:nvPicPr>
          <p:cNvPr id="1254" name="Shape 12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0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5005" y="3184406"/>
            <a:ext cx="854193" cy="85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Shape 125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24100" y="4529553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Shape 1257"/>
          <p:cNvSpPr txBox="1"/>
          <p:nvPr/>
        </p:nvSpPr>
        <p:spPr>
          <a:xfrm>
            <a:off x="1981200" y="42334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chili pepper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Shape 126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Shape 12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Shape 12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Shape 12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Shape 12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Shape 12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Shape 12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Shape 12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Shape 12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280" name="Shape 12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Shape 12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282" name="Shape 12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white wine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86" name="Shape 128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87" name="Shape 128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88" name="Shape 1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Shape 1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291" name="Shape 129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Shape 1292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Shape 1293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Shape 129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Shape 129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Shape 1296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1996486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alcohol</a:t>
            </a:r>
          </a:p>
        </p:txBody>
      </p:sp>
      <p:pic>
        <p:nvPicPr>
          <p:cNvPr id="1298" name="Shape 12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4115" y="184914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Shape 12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3198" y="1772940"/>
            <a:ext cx="852367" cy="85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Shape 1300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 wine</a:t>
            </a:r>
          </a:p>
        </p:txBody>
      </p:sp>
      <p:pic>
        <p:nvPicPr>
          <p:cNvPr id="1301" name="Shape 13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174754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Shape 13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7992" y="1865125"/>
            <a:ext cx="733315" cy="73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Shape 13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0" y="1759208"/>
            <a:ext cx="1295400" cy="8508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4" name="Shape 1304"/>
          <p:cNvSpPr/>
          <p:nvPr/>
        </p:nvSpPr>
        <p:spPr>
          <a:xfrm>
            <a:off x="6096000" y="1865125"/>
            <a:ext cx="526406" cy="344674"/>
          </a:xfrm>
          <a:prstGeom prst="flowChartManualOperation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77322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77322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92" name="Shape 19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99" name="Shape 199"/>
          <p:cNvSpPr/>
          <p:nvPr/>
        </p:nvSpPr>
        <p:spPr>
          <a:xfrm>
            <a:off x="177322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breakfast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lunch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meals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thirsty	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drinks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food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snacks/pudding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Sauces/ingredients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cooking words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Food chat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meat and fish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vegetables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5750" y="17526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1200" y="1689100"/>
            <a:ext cx="1130299" cy="11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00692" y="1752600"/>
            <a:ext cx="857508" cy="8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80400" y="2159000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2200" y="320804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91000" y="31242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51241" y="3075981"/>
            <a:ext cx="886419" cy="88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70800" y="3075981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58828" y="4455167"/>
            <a:ext cx="878832" cy="87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235807" y="4661614"/>
            <a:ext cx="672385" cy="67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03650" y="4478437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48200" y="444765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67582" y="4505982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84296" y="4478437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67400" y="5715000"/>
            <a:ext cx="1007646" cy="10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5857457"/>
            <a:ext cx="876855" cy="87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4454" y="3124200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4454" y="44196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26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9372600" y="16002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Shape 131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Shape 131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Shape 131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Shape 131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Shape 131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Shape 131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Shape 131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Shape 131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Shape 131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Shape 131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Shape 132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Shape 132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Shape 132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Shape 132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327" name="Shape 132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Shape 132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329" name="Shape 132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330" name="Shape 133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apple juice</a:t>
            </a:r>
          </a:p>
        </p:txBody>
      </p:sp>
      <p:sp>
        <p:nvSpPr>
          <p:cNvPr id="1331" name="Shape 133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32" name="Shape 133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333" name="Shape 133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334" name="Shape 1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Shape 1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Shape 133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337" name="Shape 133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Shape 133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Shape 133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Shape 134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Shape 134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Shape 134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43" name="Shape 1343"/>
          <p:cNvSpPr txBox="1"/>
          <p:nvPr/>
        </p:nvSpPr>
        <p:spPr>
          <a:xfrm>
            <a:off x="1996486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juice</a:t>
            </a:r>
          </a:p>
        </p:txBody>
      </p:sp>
      <p:pic>
        <p:nvPicPr>
          <p:cNvPr id="1344" name="Shape 13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6488" y="1789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Shape 13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7686" y="180734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Shape 13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5862" y="1778765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Shape 13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8348" y="1853159"/>
            <a:ext cx="787399" cy="7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Shape 13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3111500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Shape 13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5775" y="31242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Shape 13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85242" y="3149822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Shape 13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27960" y="3195183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Shape 13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15700" y="1783174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Shape 135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07230" y="3146943"/>
            <a:ext cx="880316" cy="880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Shape 1354"/>
          <p:cNvSpPr txBox="1"/>
          <p:nvPr/>
        </p:nvSpPr>
        <p:spPr>
          <a:xfrm>
            <a:off x="3764551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grapefruit juice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blackcurrant juice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 juice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cranberry juice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981200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grape juice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152401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 juice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 juice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Shape 136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Shape 1367"/>
          <p:cNvSpPr/>
          <p:nvPr/>
        </p:nvSpPr>
        <p:spPr>
          <a:xfrm>
            <a:off x="1956277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Shape 136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Shape 136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Shape 137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Shape 1371"/>
          <p:cNvSpPr/>
          <p:nvPr/>
        </p:nvSpPr>
        <p:spPr>
          <a:xfrm>
            <a:off x="3733800" y="283495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Shape 137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Shape 137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Shape 137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Shape 137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Shape 1376"/>
          <p:cNvSpPr/>
          <p:nvPr/>
        </p:nvSpPr>
        <p:spPr>
          <a:xfrm>
            <a:off x="5562600" y="283495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Shape 137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Shape 137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Shape 137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Shape 138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Shape 138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Shape 138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383" name="Shape 138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Shape 138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5562600" y="15664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chop</a:t>
            </a:r>
          </a:p>
        </p:txBody>
      </p:sp>
      <p:sp>
        <p:nvSpPr>
          <p:cNvPr id="1388" name="Shape 138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389" name="Shape 1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392" name="Shape 139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/>
          <p:nvPr/>
        </p:nvSpPr>
        <p:spPr>
          <a:xfrm>
            <a:off x="7315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Shape 139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Shape 1396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blend</a:t>
            </a:r>
          </a:p>
        </p:txBody>
      </p:sp>
      <p:sp>
        <p:nvSpPr>
          <p:cNvPr id="1397" name="Shape 1397"/>
          <p:cNvSpPr txBox="1"/>
          <p:nvPr/>
        </p:nvSpPr>
        <p:spPr>
          <a:xfrm>
            <a:off x="3810000" y="1490245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</a:t>
            </a:r>
          </a:p>
        </p:txBody>
      </p:sp>
      <p:sp>
        <p:nvSpPr>
          <p:cNvPr id="1398" name="Shape 1398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stir</a:t>
            </a:r>
          </a:p>
        </p:txBody>
      </p:sp>
      <p:sp>
        <p:nvSpPr>
          <p:cNvPr id="1399" name="Shape 1399"/>
          <p:cNvSpPr txBox="1"/>
          <p:nvPr/>
        </p:nvSpPr>
        <p:spPr>
          <a:xfrm>
            <a:off x="7315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fry</a:t>
            </a:r>
          </a:p>
        </p:txBody>
      </p:sp>
      <p:sp>
        <p:nvSpPr>
          <p:cNvPr id="1400" name="Shape 1400"/>
          <p:cNvSpPr txBox="1"/>
          <p:nvPr/>
        </p:nvSpPr>
        <p:spPr>
          <a:xfrm>
            <a:off x="73914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grate</a:t>
            </a:r>
          </a:p>
        </p:txBody>
      </p:sp>
      <p:sp>
        <p:nvSpPr>
          <p:cNvPr id="1401" name="Shape 1401"/>
          <p:cNvSpPr txBox="1"/>
          <p:nvPr/>
        </p:nvSpPr>
        <p:spPr>
          <a:xfrm>
            <a:off x="37338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pour</a:t>
            </a:r>
          </a:p>
        </p:txBody>
      </p:sp>
      <p:sp>
        <p:nvSpPr>
          <p:cNvPr id="1402" name="Shape 1402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measure</a:t>
            </a:r>
          </a:p>
        </p:txBody>
      </p:sp>
      <p:sp>
        <p:nvSpPr>
          <p:cNvPr id="1403" name="Shape 1403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peel</a:t>
            </a:r>
          </a:p>
        </p:txBody>
      </p:sp>
      <p:sp>
        <p:nvSpPr>
          <p:cNvPr id="1404" name="Shape 1404"/>
          <p:cNvSpPr txBox="1"/>
          <p:nvPr/>
        </p:nvSpPr>
        <p:spPr>
          <a:xfrm>
            <a:off x="5562600" y="5521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 equipment</a:t>
            </a:r>
          </a:p>
        </p:txBody>
      </p:sp>
      <p:sp>
        <p:nvSpPr>
          <p:cNvPr id="1405" name="Shape 1405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</a:t>
            </a:r>
          </a:p>
        </p:txBody>
      </p:sp>
      <p:sp>
        <p:nvSpPr>
          <p:cNvPr id="1406" name="Shape 1406"/>
          <p:cNvSpPr txBox="1"/>
          <p:nvPr/>
        </p:nvSpPr>
        <p:spPr>
          <a:xfrm>
            <a:off x="7315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burn it</a:t>
            </a:r>
          </a:p>
        </p:txBody>
      </p:sp>
      <p:pic>
        <p:nvPicPr>
          <p:cNvPr id="1407" name="Shape 14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Shape 14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Shape 14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7860" y="1706859"/>
            <a:ext cx="1036340" cy="10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Shape 14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9115" y="1745516"/>
            <a:ext cx="921483" cy="92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Shape 14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5400" y="30861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Shape 14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82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Shape 14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148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Shape 14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154" y="3048000"/>
            <a:ext cx="1007646" cy="10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Shape 14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0154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Shape 14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59000" y="30734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Shape 14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4953" y="5604707"/>
            <a:ext cx="1109245" cy="11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Shape 14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494270" y="5798919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Shape 14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816600"/>
            <a:ext cx="897354" cy="89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Shape 142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Shape 142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Shape 142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Shape 142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Shape 142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Shape 143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Shape 143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Shape 14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Shape 143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Shape 143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Shape 143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Shape 143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Shape 143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Shape 143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Shape 143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Shape 144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Shape 144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442" name="Shape 144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Shape 144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444" name="Shape 144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spoon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knife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fork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9" name="Shape 1449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451" name="Shape 145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52" name="Shape 1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Shape 1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Shape 145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455" name="Shape 145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Shape 145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Shape 146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3764551" y="559337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colander</a:t>
            </a:r>
          </a:p>
        </p:txBody>
      </p:sp>
      <p:sp>
        <p:nvSpPr>
          <p:cNvPr id="1462" name="Shape 146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apron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cooker</a:t>
            </a:r>
          </a:p>
        </p:txBody>
      </p:sp>
      <p:sp>
        <p:nvSpPr>
          <p:cNvPr id="1464" name="Shape 1464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fridge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frying pan</a:t>
            </a:r>
          </a:p>
        </p:txBody>
      </p:sp>
      <p:sp>
        <p:nvSpPr>
          <p:cNvPr id="1467" name="Shape 1467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plate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sink</a:t>
            </a:r>
          </a:p>
        </p:txBody>
      </p:sp>
      <p:sp>
        <p:nvSpPr>
          <p:cNvPr id="1469" name="Shape 1469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 towel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dish cloth</a:t>
            </a:r>
          </a:p>
        </p:txBody>
      </p:sp>
      <p:sp>
        <p:nvSpPr>
          <p:cNvPr id="1471" name="Shape 147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</a:t>
            </a:r>
          </a:p>
        </p:txBody>
      </p:sp>
      <p:sp>
        <p:nvSpPr>
          <p:cNvPr id="1472" name="Shape 1472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chopping board</a:t>
            </a:r>
          </a:p>
        </p:txBody>
      </p:sp>
      <p:sp>
        <p:nvSpPr>
          <p:cNvPr id="1473" name="Shape 1473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</a:t>
            </a:r>
          </a:p>
        </p:txBody>
      </p:sp>
      <p:sp>
        <p:nvSpPr>
          <p:cNvPr id="1474" name="Shape 1474"/>
          <p:cNvSpPr txBox="1"/>
          <p:nvPr/>
        </p:nvSpPr>
        <p:spPr>
          <a:xfrm>
            <a:off x="551715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greater</a:t>
            </a:r>
          </a:p>
        </p:txBody>
      </p:sp>
      <p:sp>
        <p:nvSpPr>
          <p:cNvPr id="1475" name="Shape 1475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measuring jug</a:t>
            </a: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739" y="4495800"/>
            <a:ext cx="817859" cy="81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Shape 14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8153" y="4343400"/>
            <a:ext cx="1134646" cy="113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Shape 14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51385" y="4527808"/>
            <a:ext cx="826531" cy="82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Shape 14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4529553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Shape 14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24231" y="4529553"/>
            <a:ext cx="786368" cy="78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Shape 14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502" y="5849101"/>
            <a:ext cx="856498" cy="8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Shape 14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59883" y="5850037"/>
            <a:ext cx="918031" cy="91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Shape 148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98700" y="5803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Shape 148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0" y="5892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0660" y="1808459"/>
            <a:ext cx="858539" cy="8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Shape 14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69000" y="180845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07890" y="1808459"/>
            <a:ext cx="792509" cy="79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64409" y="1740175"/>
            <a:ext cx="1098590" cy="109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Shape 148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93084" y="3200400"/>
            <a:ext cx="907314" cy="90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Shape 149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69000" y="3200400"/>
            <a:ext cx="768608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Shape 149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80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Shape 149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44330" y="3302000"/>
            <a:ext cx="708670" cy="70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Shape 149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hape 149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Shape 149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Shape 1500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Shape 150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Shape 1502"/>
          <p:cNvSpPr/>
          <p:nvPr/>
        </p:nvSpPr>
        <p:spPr>
          <a:xfrm>
            <a:off x="159748" y="4204414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Shape 1503"/>
          <p:cNvSpPr/>
          <p:nvPr/>
        </p:nvSpPr>
        <p:spPr>
          <a:xfrm>
            <a:off x="1956277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Shape 1504"/>
          <p:cNvSpPr/>
          <p:nvPr/>
        </p:nvSpPr>
        <p:spPr>
          <a:xfrm>
            <a:off x="3764551" y="4194105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Shape 1505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Shape 1506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Shape 1507"/>
          <p:cNvSpPr/>
          <p:nvPr/>
        </p:nvSpPr>
        <p:spPr>
          <a:xfrm>
            <a:off x="3771900" y="2861846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Shape 1508"/>
          <p:cNvSpPr/>
          <p:nvPr/>
        </p:nvSpPr>
        <p:spPr>
          <a:xfrm>
            <a:off x="1981200" y="4204414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Shape 150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Shape 1510"/>
          <p:cNvSpPr/>
          <p:nvPr/>
        </p:nvSpPr>
        <p:spPr>
          <a:xfrm>
            <a:off x="7391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Shape 151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Shape 1512"/>
          <p:cNvSpPr/>
          <p:nvPr/>
        </p:nvSpPr>
        <p:spPr>
          <a:xfrm>
            <a:off x="7391400" y="1506766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Shape 151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Shape 151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515" name="Shape 151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Shape 151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518" name="Shape 151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like it</a:t>
            </a:r>
          </a:p>
        </p:txBody>
      </p:sp>
      <p:sp>
        <p:nvSpPr>
          <p:cNvPr id="1519" name="Shape 151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grose</a:t>
            </a:r>
          </a:p>
        </p:txBody>
      </p:sp>
      <p:sp>
        <p:nvSpPr>
          <p:cNvPr id="1520" name="Shape 152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spicy</a:t>
            </a:r>
          </a:p>
        </p:txBody>
      </p:sp>
      <p:sp>
        <p:nvSpPr>
          <p:cNvPr id="1521" name="Shape 152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Cut up food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2" name="Shape 152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523" name="Shape 152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524" name="Shape 1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Shape 15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Shape 152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527" name="Shape 152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Shape 1528"/>
          <p:cNvSpPr/>
          <p:nvPr/>
        </p:nvSpPr>
        <p:spPr>
          <a:xfrm>
            <a:off x="73914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152401" y="55626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19812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have you been doing?</a:t>
            </a:r>
          </a:p>
        </p:txBody>
      </p:sp>
      <p:sp>
        <p:nvSpPr>
          <p:cNvPr id="1532" name="Shape 1532"/>
          <p:cNvSpPr txBox="1"/>
          <p:nvPr/>
        </p:nvSpPr>
        <p:spPr>
          <a:xfrm>
            <a:off x="37719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wipe my face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534" name="Shape 1534"/>
          <p:cNvSpPr txBox="1"/>
          <p:nvPr/>
        </p:nvSpPr>
        <p:spPr>
          <a:xfrm>
            <a:off x="3764551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I’ve had enough</a:t>
            </a:r>
          </a:p>
        </p:txBody>
      </p:sp>
      <p:sp>
        <p:nvSpPr>
          <p:cNvPr id="1535" name="Shape 1535"/>
          <p:cNvSpPr txBox="1"/>
          <p:nvPr/>
        </p:nvSpPr>
        <p:spPr>
          <a:xfrm>
            <a:off x="5511321" y="417648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eat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159748" y="422129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What’s for dinner?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1981200" y="2909014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I have a drink?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152400" y="28752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I have some more?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too cold</a:t>
            </a:r>
          </a:p>
        </p:txBody>
      </p:sp>
      <p:sp>
        <p:nvSpPr>
          <p:cNvPr id="1540" name="Shape 1540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too hot</a:t>
            </a:r>
          </a:p>
        </p:txBody>
      </p:sp>
      <p:sp>
        <p:nvSpPr>
          <p:cNvPr id="1541" name="Shape 1541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drink</a:t>
            </a:r>
          </a:p>
        </p:txBody>
      </p:sp>
      <p:pic>
        <p:nvPicPr>
          <p:cNvPr id="1542" name="Shape 15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Shape 15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5583" y="1752600"/>
            <a:ext cx="916215" cy="91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Shape 15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7235" y="1676400"/>
            <a:ext cx="1035763" cy="103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Shape 15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" y="320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73299" y="177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Shape 15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4249" y="4288253"/>
            <a:ext cx="1103868" cy="110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Shape 15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59000" y="46057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Shape 15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39069" y="4501623"/>
            <a:ext cx="789929" cy="78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Shape 15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500" y="58674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Shape 15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73299" y="5850035"/>
            <a:ext cx="855562" cy="8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Shape 15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0" y="45295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Shape 1553"/>
          <p:cNvPicPr preferRelativeResize="0"/>
          <p:nvPr/>
        </p:nvPicPr>
        <p:blipFill rotWithShape="1">
          <a:blip r:embed="rId16">
            <a:alphaModFix/>
          </a:blip>
          <a:srcRect b="0" l="0" r="25780" t="0"/>
          <a:stretch/>
        </p:blipFill>
        <p:spPr>
          <a:xfrm>
            <a:off x="5898435" y="4313653"/>
            <a:ext cx="838895" cy="11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Shape 15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96200" y="43815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Shape 155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35677" y="3048477"/>
            <a:ext cx="1040921" cy="104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Shape 15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57960" y="3192046"/>
            <a:ext cx="833139" cy="83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Shape 155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40200" y="4467998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Shape 1558"/>
          <p:cNvPicPr preferRelativeResize="0"/>
          <p:nvPr/>
        </p:nvPicPr>
        <p:blipFill rotWithShape="1">
          <a:blip r:embed="rId20">
            <a:alphaModFix/>
          </a:blip>
          <a:srcRect b="0" l="0" r="42188" t="0"/>
          <a:stretch/>
        </p:blipFill>
        <p:spPr>
          <a:xfrm>
            <a:off x="2819400" y="3169593"/>
            <a:ext cx="238074" cy="411805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Shape 1559"/>
          <p:cNvSpPr/>
          <p:nvPr/>
        </p:nvSpPr>
        <p:spPr>
          <a:xfrm>
            <a:off x="6521469" y="4462403"/>
            <a:ext cx="260329" cy="380521"/>
          </a:xfrm>
          <a:prstGeom prst="rect">
            <a:avLst/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Shape 1560"/>
          <p:cNvSpPr/>
          <p:nvPr/>
        </p:nvSpPr>
        <p:spPr>
          <a:xfrm>
            <a:off x="9753600" y="2959100"/>
            <a:ext cx="76199" cy="45718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Shape 156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Shape 156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please</a:t>
            </a:r>
          </a:p>
        </p:txBody>
      </p:sp>
      <p:sp>
        <p:nvSpPr>
          <p:cNvPr id="1563" name="Shape 156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</a:p>
        </p:txBody>
      </p:sp>
      <p:pic>
        <p:nvPicPr>
          <p:cNvPr id="1564" name="Shape 1564"/>
          <p:cNvPicPr preferRelativeResize="0"/>
          <p:nvPr/>
        </p:nvPicPr>
        <p:blipFill rotWithShape="1">
          <a:blip r:embed="rId21">
            <a:alphaModFix/>
          </a:blip>
          <a:srcRect b="0" l="0" r="49536" t="20312"/>
          <a:stretch/>
        </p:blipFill>
        <p:spPr>
          <a:xfrm rot="2694774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Shape 156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Shape 15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7" name="Shape 1567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Shape 1568"/>
          <p:cNvSpPr/>
          <p:nvPr/>
        </p:nvSpPr>
        <p:spPr>
          <a:xfrm>
            <a:off x="7365664" y="55626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Shape 157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Shape 157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Shape 157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Shape 157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Shape 157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Shape 157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Shape 158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Shape 158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Shape 158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5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?   ?</a:t>
            </a:r>
          </a:p>
        </p:txBody>
      </p:sp>
      <p:sp>
        <p:nvSpPr>
          <p:cNvPr id="1583" name="Shape 158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Shape 158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Shape 158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sp>
        <p:nvSpPr>
          <p:cNvPr id="1586" name="Shape 158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Shape 158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Shape 158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Shape 158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Shape 159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Shape 159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592" name="Shape 159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Shape 159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cool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leave me alone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lucky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chill out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 away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looser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1524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 doing my head in.</a:t>
            </a:r>
          </a:p>
        </p:txBody>
      </p:sp>
      <p:sp>
        <p:nvSpPr>
          <p:cNvPr id="1603" name="Shape 160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wow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minga</a:t>
            </a:r>
          </a:p>
        </p:txBody>
      </p:sp>
      <p:sp>
        <p:nvSpPr>
          <p:cNvPr id="1605" name="Shape 160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whatever</a:t>
            </a:r>
          </a:p>
        </p:txBody>
      </p:sp>
      <p:sp>
        <p:nvSpPr>
          <p:cNvPr id="1606" name="Shape 160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way</a:t>
            </a:r>
          </a:p>
        </p:txBody>
      </p:sp>
      <p:sp>
        <p:nvSpPr>
          <p:cNvPr id="1607" name="Shape 160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shut up</a:t>
            </a:r>
          </a:p>
        </p:txBody>
      </p:sp>
      <p:sp>
        <p:nvSpPr>
          <p:cNvPr id="1608" name="Shape 1608"/>
          <p:cNvSpPr txBox="1"/>
          <p:nvPr/>
        </p:nvSpPr>
        <p:spPr>
          <a:xfrm>
            <a:off x="7340121" y="417066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Were you put on this earth to annoy me?</a:t>
            </a:r>
          </a:p>
        </p:txBody>
      </p:sp>
      <p:sp>
        <p:nvSpPr>
          <p:cNvPr id="1609" name="Shape 160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</a:t>
            </a:r>
          </a:p>
        </p:txBody>
      </p:sp>
      <p:sp>
        <p:nvSpPr>
          <p:cNvPr id="1610" name="Shape 161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611" name="Shape 161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612" name="Shape 1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Shape 16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Shape 1614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615" name="Shape 161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6" name="Shape 161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Shape 1617"/>
          <p:cNvSpPr txBox="1"/>
          <p:nvPr/>
        </p:nvSpPr>
        <p:spPr>
          <a:xfrm>
            <a:off x="37719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you ignoring me?</a:t>
            </a:r>
          </a:p>
        </p:txBody>
      </p:sp>
      <p:sp>
        <p:nvSpPr>
          <p:cNvPr id="1618" name="Shape 1618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sp>
        <p:nvSpPr>
          <p:cNvPr id="1619" name="Shape 161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Shape 1620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</a:t>
            </a:r>
          </a:p>
        </p:txBody>
      </p:sp>
      <p:pic>
        <p:nvPicPr>
          <p:cNvPr id="1621" name="Shape 16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2779" y="3133725"/>
            <a:ext cx="904876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Shape 16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4724400"/>
            <a:ext cx="535126" cy="53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Shape 16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5477" y="5805092"/>
            <a:ext cx="888521" cy="8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Shape 1624"/>
          <p:cNvPicPr preferRelativeResize="0"/>
          <p:nvPr/>
        </p:nvPicPr>
        <p:blipFill rotWithShape="1">
          <a:blip r:embed="rId8">
            <a:alphaModFix/>
          </a:blip>
          <a:srcRect b="57743" l="51831" r="0" t="0"/>
          <a:stretch/>
        </p:blipFill>
        <p:spPr>
          <a:xfrm rot="10800000">
            <a:off x="457199" y="5744753"/>
            <a:ext cx="470138" cy="412441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Shape 1625"/>
          <p:cNvSpPr/>
          <p:nvPr/>
        </p:nvSpPr>
        <p:spPr>
          <a:xfrm>
            <a:off x="2362200" y="4509214"/>
            <a:ext cx="838199" cy="7620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6" name="Shape 1626"/>
          <p:cNvCxnSpPr/>
          <p:nvPr/>
        </p:nvCxnSpPr>
        <p:spPr>
          <a:xfrm>
            <a:off x="2438400" y="5921494"/>
            <a:ext cx="609599" cy="57584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7" name="Shape 1627"/>
          <p:cNvCxnSpPr/>
          <p:nvPr/>
        </p:nvCxnSpPr>
        <p:spPr>
          <a:xfrm flipH="1" rot="10800000">
            <a:off x="2438400" y="5901153"/>
            <a:ext cx="609599" cy="59618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8" name="Shape 16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6500" y="4509214"/>
            <a:ext cx="701674" cy="7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Shape 16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9618" y="1828800"/>
            <a:ext cx="784781" cy="78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Shape 16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57400" y="1600200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Shape 16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2822316" y="1831716"/>
            <a:ext cx="759083" cy="75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2206" y="3133725"/>
            <a:ext cx="830262" cy="83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3276600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4" name="Shape 1634"/>
          <p:cNvCxnSpPr/>
          <p:nvPr/>
        </p:nvCxnSpPr>
        <p:spPr>
          <a:xfrm rot="5400000">
            <a:off x="4745245" y="3221245"/>
            <a:ext cx="422651" cy="2976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1635" name="Shape 16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7891" y="4443891"/>
            <a:ext cx="890109" cy="89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5499097" y="1828800"/>
            <a:ext cx="83820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Shape 163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34825" y="3093908"/>
            <a:ext cx="974982" cy="97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Shape 163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6337299" y="1889680"/>
            <a:ext cx="720428" cy="72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Shape 163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91000" y="443301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4648199" y="1828800"/>
            <a:ext cx="719852" cy="71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12380" y="1828800"/>
            <a:ext cx="757238" cy="757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2" name="Shape 1642"/>
          <p:cNvCxnSpPr/>
          <p:nvPr/>
        </p:nvCxnSpPr>
        <p:spPr>
          <a:xfrm rot="5400000">
            <a:off x="4260057" y="2278062"/>
            <a:ext cx="625475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3" name="Shape 1643"/>
          <p:cNvPicPr preferRelativeResize="0"/>
          <p:nvPr/>
        </p:nvPicPr>
        <p:blipFill rotWithShape="1">
          <a:blip r:embed="rId22">
            <a:alphaModFix/>
          </a:blip>
          <a:srcRect b="0" l="0" r="0" t="48463"/>
          <a:stretch/>
        </p:blipFill>
        <p:spPr>
          <a:xfrm>
            <a:off x="7057727" y="5805092"/>
            <a:ext cx="1625599" cy="83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Shape 1644"/>
          <p:cNvSpPr/>
          <p:nvPr/>
        </p:nvSpPr>
        <p:spPr>
          <a:xfrm>
            <a:off x="7924800" y="5805092"/>
            <a:ext cx="794891" cy="692247"/>
          </a:xfrm>
          <a:prstGeom prst="cloud">
            <a:avLst/>
          </a:prstGeom>
          <a:solidFill>
            <a:srgbClr val="0000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5" name="Shape 164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158723" y="5625323"/>
            <a:ext cx="1080276" cy="10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Shape 1646"/>
          <p:cNvSpPr/>
          <p:nvPr/>
        </p:nvSpPr>
        <p:spPr>
          <a:xfrm flipH="1">
            <a:off x="5652609" y="5805092"/>
            <a:ext cx="748190" cy="611569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0000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Shape 1647"/>
          <p:cNvSpPr txBox="1"/>
          <p:nvPr/>
        </p:nvSpPr>
        <p:spPr>
          <a:xfrm>
            <a:off x="3773489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well</a:t>
            </a:r>
          </a:p>
        </p:txBody>
      </p:sp>
      <p:pic>
        <p:nvPicPr>
          <p:cNvPr id="1648" name="Shape 1648"/>
          <p:cNvPicPr preferRelativeResize="0"/>
          <p:nvPr/>
        </p:nvPicPr>
        <p:blipFill rotWithShape="1">
          <a:blip r:embed="rId24">
            <a:alphaModFix/>
          </a:blip>
          <a:srcRect b="0" l="0" r="49666" t="34082"/>
          <a:stretch/>
        </p:blipFill>
        <p:spPr>
          <a:xfrm rot="2515025">
            <a:off x="4224133" y="5887052"/>
            <a:ext cx="492345" cy="64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Shape 165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Shape 165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Shape 1655"/>
          <p:cNvSpPr/>
          <p:nvPr/>
        </p:nvSpPr>
        <p:spPr>
          <a:xfrm>
            <a:off x="37719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Shape 16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Shape 16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Shape 165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Shape 165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Shape 166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Shape 1661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Shape 166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Shape 16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Shape 166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Shape 166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Shape 166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Shape 166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Shape 16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Shape 166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Shape 167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Shape 16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Shape 16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673" name="Shape 16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Shape 16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Birthday 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age</a:t>
            </a:r>
          </a:p>
        </p:txBody>
      </p:sp>
      <p:sp>
        <p:nvSpPr>
          <p:cNvPr id="1679" name="Shape 167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live with</a:t>
            </a:r>
          </a:p>
        </p:txBody>
      </p:sp>
      <p:sp>
        <p:nvSpPr>
          <p:cNvPr id="1680" name="Shape 168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</a:t>
            </a:r>
          </a:p>
        </p:txBody>
      </p:sp>
      <p:sp>
        <p:nvSpPr>
          <p:cNvPr id="1681" name="Shape 168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</a:t>
            </a:r>
          </a:p>
        </p:txBody>
      </p:sp>
      <p:sp>
        <p:nvSpPr>
          <p:cNvPr id="1682" name="Shape 1682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</a:t>
            </a:r>
          </a:p>
        </p:txBody>
      </p:sp>
      <p:sp>
        <p:nvSpPr>
          <p:cNvPr id="1683" name="Shape 168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music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film</a:t>
            </a:r>
          </a:p>
        </p:txBody>
      </p:sp>
      <p:sp>
        <p:nvSpPr>
          <p:cNvPr id="1687" name="Shape 168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hobby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3771900" y="556260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 me about you. 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691" name="Shape 1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Shape 1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disability</a:t>
            </a:r>
          </a:p>
        </p:txBody>
      </p:sp>
      <p:sp>
        <p:nvSpPr>
          <p:cNvPr id="1694" name="Shape 169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5" name="Shape 169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Shape 169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</a:t>
            </a:r>
          </a:p>
        </p:txBody>
      </p:sp>
      <p:sp>
        <p:nvSpPr>
          <p:cNvPr id="1697" name="Shape 1697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live in</a:t>
            </a:r>
          </a:p>
        </p:txBody>
      </p:sp>
      <p:sp>
        <p:nvSpPr>
          <p:cNvPr id="1698" name="Shape 1698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0" name="Shape 1700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1" name="Shape 1701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2" name="Shape 1702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3" name="Shape 1703"/>
          <p:cNvSpPr txBox="1"/>
          <p:nvPr/>
        </p:nvSpPr>
        <p:spPr>
          <a:xfrm>
            <a:off x="3810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4" name="Shape 1704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5" name="Shape 1705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6" name="Shape 1706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7" name="Shape 1707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8" name="Shape 1708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09" name="Shape 1709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10" name="Shape 1710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11" name="Shape 1711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12" name="Shape 1712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1713" name="Shape 17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4185435"/>
            <a:ext cx="1032755" cy="103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Shape 17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Shape 17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Shape 17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Shape 17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Shape 1718"/>
          <p:cNvPicPr preferRelativeResize="0"/>
          <p:nvPr/>
        </p:nvPicPr>
        <p:blipFill rotWithShape="1">
          <a:blip r:embed="rId11">
            <a:alphaModFix/>
          </a:blip>
          <a:srcRect b="35537" l="0" r="45584" t="0"/>
          <a:stretch/>
        </p:blipFill>
        <p:spPr>
          <a:xfrm>
            <a:off x="2362200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Shape 17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43600" y="1676400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Shape 17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0062" y="3023306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Shape 1721"/>
          <p:cNvPicPr preferRelativeResize="0"/>
          <p:nvPr/>
        </p:nvPicPr>
        <p:blipFill rotWithShape="1">
          <a:blip r:embed="rId13">
            <a:alphaModFix/>
          </a:blip>
          <a:srcRect b="0" l="61914" r="0" t="38325"/>
          <a:stretch/>
        </p:blipFill>
        <p:spPr>
          <a:xfrm>
            <a:off x="758233" y="3495053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Shape 1722"/>
          <p:cNvPicPr preferRelativeResize="0"/>
          <p:nvPr/>
        </p:nvPicPr>
        <p:blipFill rotWithShape="1">
          <a:blip r:embed="rId13">
            <a:alphaModFix/>
          </a:blip>
          <a:srcRect b="0" l="0" r="31944" t="0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Shape 17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92575" y="2895600"/>
            <a:ext cx="1012825" cy="10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Shape 17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48337" y="2819400"/>
            <a:ext cx="1262063" cy="126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 rotWithShape="1">
          <a:blip r:embed="rId16">
            <a:alphaModFix/>
          </a:blip>
          <a:srcRect b="0" l="0" r="49804" t="0"/>
          <a:stretch/>
        </p:blipFill>
        <p:spPr>
          <a:xfrm>
            <a:off x="7848600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Shape 17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14791" y="5820191"/>
            <a:ext cx="656809" cy="65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7812" y="58404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Shape 17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43000" y="58531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622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21150" y="4316491"/>
            <a:ext cx="901700" cy="9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Shape 173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24917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Shape 173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90485" y="44061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Shape 173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438400" y="58547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Shape 17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24600" y="43434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Shape 1735"/>
          <p:cNvSpPr txBox="1"/>
          <p:nvPr/>
        </p:nvSpPr>
        <p:spPr>
          <a:xfrm>
            <a:off x="22098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mobile</a:t>
            </a:r>
          </a:p>
        </p:txBody>
      </p:sp>
      <p:pic>
        <p:nvPicPr>
          <p:cNvPr id="1737" name="Shape 173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flipH="1">
            <a:off x="3771898" y="5922591"/>
            <a:ext cx="630609" cy="630609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Shape 1738"/>
          <p:cNvSpPr/>
          <p:nvPr/>
        </p:nvSpPr>
        <p:spPr>
          <a:xfrm>
            <a:off x="4343400" y="6228348"/>
            <a:ext cx="381000" cy="324851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9" name="Shape 173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699671" y="5995071"/>
            <a:ext cx="634327" cy="63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Shape 174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Shape 174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Shape 174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Shape 174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Shape 174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Shape 174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Shape 175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Shape 1751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Shape 175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Shape 175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Shape 175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Shape 175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Shape 175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Shape 175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Shape 175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Shape 175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Shape 176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Shape 176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Shape 176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763" name="Shape 176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Shape 176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When’s your Birthday?</a:t>
            </a:r>
          </a:p>
        </p:txBody>
      </p:sp>
      <p:sp>
        <p:nvSpPr>
          <p:cNvPr id="1768" name="Shape 1768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old are you?</a:t>
            </a:r>
          </a:p>
        </p:txBody>
      </p:sp>
      <p:sp>
        <p:nvSpPr>
          <p:cNvPr id="1769" name="Shape 1769"/>
          <p:cNvSpPr txBox="1"/>
          <p:nvPr/>
        </p:nvSpPr>
        <p:spPr>
          <a:xfrm>
            <a:off x="15240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Who do you live with?</a:t>
            </a:r>
          </a:p>
        </p:txBody>
      </p:sp>
      <p:sp>
        <p:nvSpPr>
          <p:cNvPr id="1770" name="Shape 1770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you have a pet?</a:t>
            </a:r>
          </a:p>
        </p:txBody>
      </p:sp>
      <p:sp>
        <p:nvSpPr>
          <p:cNvPr id="1771" name="Shape 1771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 me about your day?</a:t>
            </a:r>
          </a:p>
        </p:txBody>
      </p:sp>
      <p:sp>
        <p:nvSpPr>
          <p:cNvPr id="1772" name="Shape 1772"/>
          <p:cNvSpPr txBox="1"/>
          <p:nvPr/>
        </p:nvSpPr>
        <p:spPr>
          <a:xfrm>
            <a:off x="5562600" y="28472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What’s your email?</a:t>
            </a:r>
          </a:p>
        </p:txBody>
      </p:sp>
      <p:sp>
        <p:nvSpPr>
          <p:cNvPr id="1773" name="Shape 1773"/>
          <p:cNvSpPr txBox="1"/>
          <p:nvPr/>
        </p:nvSpPr>
        <p:spPr>
          <a:xfrm>
            <a:off x="734012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Where do you work?</a:t>
            </a:r>
          </a:p>
        </p:txBody>
      </p:sp>
      <p:sp>
        <p:nvSpPr>
          <p:cNvPr id="1774" name="Shape 1774"/>
          <p:cNvSpPr txBox="1"/>
          <p:nvPr/>
        </p:nvSpPr>
        <p:spPr>
          <a:xfrm>
            <a:off x="19812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music do you like?</a:t>
            </a:r>
          </a:p>
        </p:txBody>
      </p:sp>
      <p:sp>
        <p:nvSpPr>
          <p:cNvPr id="1775" name="Shape 1775"/>
          <p:cNvSpPr txBox="1"/>
          <p:nvPr/>
        </p:nvSpPr>
        <p:spPr>
          <a:xfrm>
            <a:off x="37719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films do you like?</a:t>
            </a:r>
          </a:p>
        </p:txBody>
      </p:sp>
      <p:sp>
        <p:nvSpPr>
          <p:cNvPr id="1776" name="Shape 1776"/>
          <p:cNvSpPr txBox="1"/>
          <p:nvPr/>
        </p:nvSpPr>
        <p:spPr>
          <a:xfrm>
            <a:off x="5562600" y="4170660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What’s your hobby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1777" name="Shape 1777"/>
          <p:cNvSpPr txBox="1"/>
          <p:nvPr/>
        </p:nvSpPr>
        <p:spPr>
          <a:xfrm>
            <a:off x="7340121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TV do you like?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779" name="Shape 1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Shape 17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Shape 1781"/>
          <p:cNvSpPr txBox="1"/>
          <p:nvPr/>
        </p:nvSpPr>
        <p:spPr>
          <a:xfrm>
            <a:off x="1524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you have  a disability?</a:t>
            </a:r>
          </a:p>
        </p:txBody>
      </p:sp>
      <p:sp>
        <p:nvSpPr>
          <p:cNvPr id="1782" name="Shape 178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3" name="Shape 178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Shape 1784"/>
          <p:cNvSpPr txBox="1"/>
          <p:nvPr/>
        </p:nvSpPr>
        <p:spPr>
          <a:xfrm>
            <a:off x="19812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What’s your name?</a:t>
            </a:r>
          </a:p>
        </p:txBody>
      </p:sp>
      <p:sp>
        <p:nvSpPr>
          <p:cNvPr id="1785" name="Shape 1785"/>
          <p:cNvSpPr txBox="1"/>
          <p:nvPr/>
        </p:nvSpPr>
        <p:spPr>
          <a:xfrm>
            <a:off x="3771900" y="1534437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Where do you live?</a:t>
            </a:r>
          </a:p>
        </p:txBody>
      </p:sp>
      <p:sp>
        <p:nvSpPr>
          <p:cNvPr id="1786" name="Shape 1786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87" name="Shape 1787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88" name="Shape 1788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89" name="Shape 1789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0" name="Shape 1790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1" name="Shape 1791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2" name="Shape 1792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3" name="Shape 1793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4" name="Shape 1794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5" name="Shape 1795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6" name="Shape 1796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7" name="Shape 1797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8" name="Shape 1798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799" name="Shape 1799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1800" name="Shape 18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Shape 18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Shape 18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Shape 18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Shape 1804"/>
          <p:cNvPicPr preferRelativeResize="0"/>
          <p:nvPr/>
        </p:nvPicPr>
        <p:blipFill rotWithShape="1">
          <a:blip r:embed="rId10">
            <a:alphaModFix/>
          </a:blip>
          <a:srcRect b="35537" l="0" r="45584" t="0"/>
          <a:stretch/>
        </p:blipFill>
        <p:spPr>
          <a:xfrm>
            <a:off x="2615493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Shape 18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30937" y="18113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064" y="3155541"/>
            <a:ext cx="654458" cy="65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 rotWithShape="1">
          <a:blip r:embed="rId12">
            <a:alphaModFix/>
          </a:blip>
          <a:srcRect b="0" l="61914" r="0" t="38325"/>
          <a:stretch/>
        </p:blipFill>
        <p:spPr>
          <a:xfrm>
            <a:off x="1086845" y="3200400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 rotWithShape="1">
          <a:blip r:embed="rId12">
            <a:alphaModFix/>
          </a:blip>
          <a:srcRect b="0" l="0" r="31944" t="0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30480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34112" y="297180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Shape 1811"/>
          <p:cNvPicPr preferRelativeResize="0"/>
          <p:nvPr/>
        </p:nvPicPr>
        <p:blipFill rotWithShape="1">
          <a:blip r:embed="rId15">
            <a:alphaModFix/>
          </a:blip>
          <a:srcRect b="0" l="0" r="49804" t="0"/>
          <a:stretch/>
        </p:blipFill>
        <p:spPr>
          <a:xfrm>
            <a:off x="8164871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Shape 18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14400" y="6019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Shape 18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6412" y="59928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Shape 18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43000" y="59293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Shape 18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908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Shape 18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399844" y="4476042"/>
            <a:ext cx="705556" cy="70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019017" y="4577317"/>
            <a:ext cx="604282" cy="60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Shape 181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085" y="45712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Shape 181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54100" y="4494767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Shape 18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14214" y="44196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Shape 1821"/>
          <p:cNvSpPr txBox="1"/>
          <p:nvPr/>
        </p:nvSpPr>
        <p:spPr>
          <a:xfrm>
            <a:off x="38100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1822" name="Shape 1822"/>
          <p:cNvSpPr txBox="1"/>
          <p:nvPr/>
        </p:nvSpPr>
        <p:spPr>
          <a:xfrm>
            <a:off x="152401" y="4202667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What’s your mobile number?</a:t>
            </a:r>
          </a:p>
        </p:txBody>
      </p:sp>
      <p:sp>
        <p:nvSpPr>
          <p:cNvPr id="1823" name="Shape 182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4" name="Shape 18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09800" y="1752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Shape 18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15000" y="3124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Shape 18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3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Shape 182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9624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Shape 182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438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Shape 182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62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Shape 183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2401" y="4460258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Shape 18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434" y="5791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Shape 183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866444" y="181143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Shape 183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43800" y="3124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Shape 183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531100" y="1780658"/>
            <a:ext cx="469899" cy="4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Shape 183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38800" y="1752600"/>
            <a:ext cx="609599" cy="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Shape 184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Shape 184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Shape 184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Shape 184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Shape 184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Shape 184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Shape 184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Shape 184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Shape 184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Shape 185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Shape 185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Shape 185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Shape 185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Shape 185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Shape 185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Shape 185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857" name="Shape 185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8" name="Shape 185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1862" name="Shape 186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863" name="Shape 1863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can’t find what I want to say.</a:t>
            </a:r>
          </a:p>
        </p:txBody>
      </p:sp>
      <p:sp>
        <p:nvSpPr>
          <p:cNvPr id="1864" name="Shape 186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bye</a:t>
            </a:r>
          </a:p>
        </p:txBody>
      </p:sp>
      <p:sp>
        <p:nvSpPr>
          <p:cNvPr id="1865" name="Shape 186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fine</a:t>
            </a:r>
          </a:p>
        </p:txBody>
      </p:sp>
      <p:sp>
        <p:nvSpPr>
          <p:cNvPr id="1866" name="Shape 186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ok</a:t>
            </a:r>
          </a:p>
        </p:txBody>
      </p:sp>
      <p:sp>
        <p:nvSpPr>
          <p:cNvPr id="1867" name="Shape 1867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not so good</a:t>
            </a:r>
          </a:p>
        </p:txBody>
      </p:sp>
      <p:sp>
        <p:nvSpPr>
          <p:cNvPr id="1868" name="Shape 186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sorry</a:t>
            </a:r>
          </a:p>
        </p:txBody>
      </p:sp>
      <p:sp>
        <p:nvSpPr>
          <p:cNvPr id="1869" name="Shape 1869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please</a:t>
            </a:r>
          </a:p>
        </p:txBody>
      </p:sp>
      <p:sp>
        <p:nvSpPr>
          <p:cNvPr id="1870" name="Shape 187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</a:p>
        </p:txBody>
      </p:sp>
      <p:sp>
        <p:nvSpPr>
          <p:cNvPr id="1871" name="Shape 187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excuse me</a:t>
            </a:r>
          </a:p>
        </p:txBody>
      </p:sp>
      <p:sp>
        <p:nvSpPr>
          <p:cNvPr id="1872" name="Shape 187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maybe</a:t>
            </a:r>
          </a:p>
        </p:txBody>
      </p:sp>
      <p:sp>
        <p:nvSpPr>
          <p:cNvPr id="1873" name="Shape 1873"/>
          <p:cNvSpPr txBox="1"/>
          <p:nvPr/>
        </p:nvSpPr>
        <p:spPr>
          <a:xfrm>
            <a:off x="55436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really</a:t>
            </a:r>
          </a:p>
        </p:txBody>
      </p:sp>
      <p:sp>
        <p:nvSpPr>
          <p:cNvPr id="1874" name="Shape 187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don’t know</a:t>
            </a:r>
          </a:p>
        </p:txBody>
      </p:sp>
      <p:sp>
        <p:nvSpPr>
          <p:cNvPr id="1875" name="Shape 187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love you</a:t>
            </a:r>
          </a:p>
        </p:txBody>
      </p:sp>
      <p:sp>
        <p:nvSpPr>
          <p:cNvPr id="1876" name="Shape 187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</a:t>
            </a:r>
          </a:p>
        </p:txBody>
      </p:sp>
      <p:sp>
        <p:nvSpPr>
          <p:cNvPr id="1877" name="Shape 187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Ouch</a:t>
            </a:r>
          </a:p>
        </p:txBody>
      </p:sp>
      <p:sp>
        <p:nvSpPr>
          <p:cNvPr id="1878" name="Shape 187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879" name="Shape 187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80" name="Shape 18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Shape 18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Shape 188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883" name="Shape 188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1884" name="Shape 1884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</a:t>
            </a:r>
          </a:p>
        </p:txBody>
      </p:sp>
      <p:pic>
        <p:nvPicPr>
          <p:cNvPr id="1885" name="Shape 188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Shape 1886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Shape 1887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Shape 1888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Shape 188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 Me</a:t>
            </a:r>
          </a:p>
        </p:txBody>
      </p:sp>
      <p:sp>
        <p:nvSpPr>
          <p:cNvPr id="1890" name="Shape 189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WML</a:t>
            </a:r>
          </a:p>
        </p:txBody>
      </p:sp>
      <p:sp>
        <p:nvSpPr>
          <p:cNvPr id="1891" name="Shape 1891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1892" name="Shape 18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4368" y="1863168"/>
            <a:ext cx="727631" cy="72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Shape 1893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>
            <a:off x="8242856" y="1905000"/>
            <a:ext cx="492344" cy="64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Shape 1894"/>
          <p:cNvPicPr preferRelativeResize="0"/>
          <p:nvPr/>
        </p:nvPicPr>
        <p:blipFill rotWithShape="1">
          <a:blip r:embed="rId8">
            <a:alphaModFix/>
          </a:blip>
          <a:srcRect b="0" l="0" r="0" t="48463"/>
          <a:stretch/>
        </p:blipFill>
        <p:spPr>
          <a:xfrm>
            <a:off x="3771900" y="5901153"/>
            <a:ext cx="1625599" cy="83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Shape 18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5769114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Shape 1896"/>
          <p:cNvPicPr preferRelativeResize="0"/>
          <p:nvPr/>
        </p:nvPicPr>
        <p:blipFill rotWithShape="1">
          <a:blip r:embed="rId10">
            <a:alphaModFix/>
          </a:blip>
          <a:srcRect b="39667" l="0" r="0" t="0"/>
          <a:stretch/>
        </p:blipFill>
        <p:spPr>
          <a:xfrm>
            <a:off x="3857625" y="3093250"/>
            <a:ext cx="1428749" cy="8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Shape 18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8386" y="4495501"/>
            <a:ext cx="858837" cy="85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Shape 18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5769114"/>
            <a:ext cx="911224" cy="9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Shape 189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6100" y="3116559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Shape 1900"/>
          <p:cNvPicPr preferRelativeResize="0"/>
          <p:nvPr/>
        </p:nvPicPr>
        <p:blipFill rotWithShape="1">
          <a:blip r:embed="rId14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Shape 1901"/>
          <p:cNvSpPr/>
          <p:nvPr/>
        </p:nvSpPr>
        <p:spPr>
          <a:xfrm>
            <a:off x="5943600" y="1965325"/>
            <a:ext cx="838199" cy="584457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2" name="Shape 1902"/>
          <p:cNvCxnSpPr/>
          <p:nvPr/>
        </p:nvCxnSpPr>
        <p:spPr>
          <a:xfrm>
            <a:off x="5851525" y="2057400"/>
            <a:ext cx="1006474" cy="416182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03" name="Shape 190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Shape 1904"/>
          <p:cNvSpPr/>
          <p:nvPr/>
        </p:nvSpPr>
        <p:spPr>
          <a:xfrm>
            <a:off x="3886200" y="1872991"/>
            <a:ext cx="533399" cy="523754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Shape 190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43400" y="1870451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6" name="Shape 1906"/>
          <p:cNvCxnSpPr/>
          <p:nvPr/>
        </p:nvCxnSpPr>
        <p:spPr>
          <a:xfrm rot="5400000">
            <a:off x="4890502" y="1815098"/>
            <a:ext cx="422651" cy="2976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1907" name="Shape 19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610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Shape 1908"/>
          <p:cNvPicPr preferRelativeResize="0"/>
          <p:nvPr/>
        </p:nvPicPr>
        <p:blipFill rotWithShape="1">
          <a:blip r:embed="rId18">
            <a:alphaModFix/>
          </a:blip>
          <a:srcRect b="0" l="0" r="45584" t="0"/>
          <a:stretch/>
        </p:blipFill>
        <p:spPr>
          <a:xfrm>
            <a:off x="2365375" y="1811336"/>
            <a:ext cx="436164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Shape 19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2626096" y="1821874"/>
            <a:ext cx="726703" cy="726703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Shape 1910"/>
          <p:cNvSpPr/>
          <p:nvPr/>
        </p:nvSpPr>
        <p:spPr>
          <a:xfrm>
            <a:off x="2289175" y="1821874"/>
            <a:ext cx="1063623" cy="692725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1" name="Shape 19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2438399" y="3127116"/>
            <a:ext cx="759083" cy="759083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Shape 1912"/>
          <p:cNvSpPr/>
          <p:nvPr/>
        </p:nvSpPr>
        <p:spPr>
          <a:xfrm>
            <a:off x="2365375" y="3157953"/>
            <a:ext cx="911224" cy="817197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Shape 1913"/>
          <p:cNvPicPr preferRelativeResize="0"/>
          <p:nvPr/>
        </p:nvPicPr>
        <p:blipFill rotWithShape="1">
          <a:blip r:embed="rId21">
            <a:alphaModFix/>
          </a:blip>
          <a:srcRect b="0" l="0" r="49536" t="20312"/>
          <a:stretch/>
        </p:blipFill>
        <p:spPr>
          <a:xfrm rot="2694774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4" name="Shape 1914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5" name="Shape 19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57700"/>
            <a:ext cx="876300" cy="87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6" name="Shape 1916"/>
          <p:cNvCxnSpPr/>
          <p:nvPr/>
        </p:nvCxnSpPr>
        <p:spPr>
          <a:xfrm rot="5400000">
            <a:off x="7732276" y="4702531"/>
            <a:ext cx="386636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1917" name="Shape 1917"/>
          <p:cNvCxnSpPr/>
          <p:nvPr/>
        </p:nvCxnSpPr>
        <p:spPr>
          <a:xfrm rot="-5400000">
            <a:off x="8304607" y="4799408"/>
            <a:ext cx="153193" cy="1588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8" name="Shape 1918"/>
          <p:cNvCxnSpPr/>
          <p:nvPr/>
        </p:nvCxnSpPr>
        <p:spPr>
          <a:xfrm rot="-5400000">
            <a:off x="8228407" y="4724003"/>
            <a:ext cx="153193" cy="1588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9" name="Shape 1919"/>
          <p:cNvCxnSpPr/>
          <p:nvPr/>
        </p:nvCxnSpPr>
        <p:spPr>
          <a:xfrm rot="5400000">
            <a:off x="8113276" y="4688324"/>
            <a:ext cx="386636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</p:spPr>
      </p:cxnSp>
      <p:pic>
        <p:nvPicPr>
          <p:cNvPr id="1920" name="Shape 192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053982" y="4592717"/>
            <a:ext cx="579436" cy="579436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Shape 1921"/>
          <p:cNvSpPr/>
          <p:nvPr/>
        </p:nvSpPr>
        <p:spPr>
          <a:xfrm>
            <a:off x="5943600" y="4568855"/>
            <a:ext cx="855713" cy="688943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2" name="Shape 1922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 rot="2515025">
            <a:off x="4010007" y="4479002"/>
            <a:ext cx="492345" cy="64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Shape 1923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 flipH="1" rot="2515025">
            <a:off x="4520486" y="4662854"/>
            <a:ext cx="506301" cy="663061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Shape 1924"/>
          <p:cNvSpPr/>
          <p:nvPr/>
        </p:nvSpPr>
        <p:spPr>
          <a:xfrm>
            <a:off x="7716785" y="5864255"/>
            <a:ext cx="855713" cy="688943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5" name="Shape 19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Shape 19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Shape 193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Shape 193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Shape 193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Shape 193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Shape 193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Shape 193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Shape 193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Shape 193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Shape 194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Shape 194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Shape 194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Shape 194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Shape 194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Shape 194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Shape 194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Shape 1947"/>
          <p:cNvSpPr/>
          <p:nvPr/>
        </p:nvSpPr>
        <p:spPr>
          <a:xfrm>
            <a:off x="7340600" y="286766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Shape 194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Shape 194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Shape 195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1951" name="Shape 195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Shape 195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1953" name="Shape 195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1954" name="Shape 195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955" name="Shape 1955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who</a:t>
            </a:r>
          </a:p>
        </p:txBody>
      </p:sp>
      <p:sp>
        <p:nvSpPr>
          <p:cNvPr id="1956" name="Shape 195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</a:t>
            </a:r>
          </a:p>
        </p:txBody>
      </p:sp>
      <p:sp>
        <p:nvSpPr>
          <p:cNvPr id="1957" name="Shape 195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</a:t>
            </a:r>
          </a:p>
        </p:txBody>
      </p:sp>
      <p:sp>
        <p:nvSpPr>
          <p:cNvPr id="1958" name="Shape 1958"/>
          <p:cNvSpPr txBox="1"/>
          <p:nvPr/>
        </p:nvSpPr>
        <p:spPr>
          <a:xfrm>
            <a:off x="7340121" y="1752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could</a:t>
            </a:r>
          </a:p>
        </p:txBody>
      </p:sp>
      <p:sp>
        <p:nvSpPr>
          <p:cNvPr id="1959" name="Shape 1959"/>
          <p:cNvSpPr txBox="1"/>
          <p:nvPr/>
        </p:nvSpPr>
        <p:spPr>
          <a:xfrm>
            <a:off x="152400" y="42138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</a:t>
            </a:r>
          </a:p>
        </p:txBody>
      </p:sp>
      <p:sp>
        <p:nvSpPr>
          <p:cNvPr id="1960" name="Shape 196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where</a:t>
            </a:r>
          </a:p>
        </p:txBody>
      </p:sp>
      <p:sp>
        <p:nvSpPr>
          <p:cNvPr id="1961" name="Shape 1961"/>
          <p:cNvSpPr txBox="1"/>
          <p:nvPr/>
        </p:nvSpPr>
        <p:spPr>
          <a:xfrm>
            <a:off x="3771900" y="41910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much?</a:t>
            </a:r>
          </a:p>
        </p:txBody>
      </p:sp>
      <p:sp>
        <p:nvSpPr>
          <p:cNvPr id="1962" name="Shape 1962"/>
          <p:cNvSpPr txBox="1"/>
          <p:nvPr/>
        </p:nvSpPr>
        <p:spPr>
          <a:xfrm>
            <a:off x="7340121" y="3103859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would</a:t>
            </a:r>
          </a:p>
        </p:txBody>
      </p:sp>
      <p:sp>
        <p:nvSpPr>
          <p:cNvPr id="1963" name="Shape 1963"/>
          <p:cNvSpPr txBox="1"/>
          <p:nvPr/>
        </p:nvSpPr>
        <p:spPr>
          <a:xfrm>
            <a:off x="19812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I see that?</a:t>
            </a:r>
          </a:p>
        </p:txBody>
      </p:sp>
      <p:sp>
        <p:nvSpPr>
          <p:cNvPr id="1964" name="Shape 196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What’s that?</a:t>
            </a:r>
          </a:p>
        </p:txBody>
      </p:sp>
      <p:sp>
        <p:nvSpPr>
          <p:cNvPr id="1965" name="Shape 1965"/>
          <p:cNvSpPr txBox="1"/>
          <p:nvPr/>
        </p:nvSpPr>
        <p:spPr>
          <a:xfrm>
            <a:off x="7340121" y="4419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should</a:t>
            </a:r>
          </a:p>
        </p:txBody>
      </p:sp>
      <p:sp>
        <p:nvSpPr>
          <p:cNvPr id="1966" name="Shape 196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967" name="Shape 19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Shape 19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Shape 196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0" name="Shape 197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Shape 1971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What’s  next?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19812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What’ have you been doing?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37719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do you think?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are you?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1524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</a:t>
            </a:r>
          </a:p>
        </p:txBody>
      </p:sp>
      <p:pic>
        <p:nvPicPr>
          <p:cNvPr id="1976" name="Shape 19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Shape 19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1200" y="1675922"/>
            <a:ext cx="1143478" cy="114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Shape 19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925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Shape 19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000" y="3121669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Shape 1981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which</a:t>
            </a:r>
          </a:p>
        </p:txBody>
      </p:sp>
      <p:pic>
        <p:nvPicPr>
          <p:cNvPr id="1982" name="Shape 19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4900" y="314454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Shape 19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0700" y="44831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Shape 19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4447658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Shape 19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5801" y="4447658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Shape 1986"/>
          <p:cNvSpPr/>
          <p:nvPr/>
        </p:nvSpPr>
        <p:spPr>
          <a:xfrm>
            <a:off x="2606719" y="4755435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7" name="Shape 1987"/>
          <p:cNvCxnSpPr/>
          <p:nvPr/>
        </p:nvCxnSpPr>
        <p:spPr>
          <a:xfrm flipH="1">
            <a:off x="3048001" y="4724400"/>
            <a:ext cx="331788" cy="304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1988" name="Shape 1988"/>
          <p:cNvSpPr/>
          <p:nvPr/>
        </p:nvSpPr>
        <p:spPr>
          <a:xfrm>
            <a:off x="8016920" y="6095514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9" name="Shape 19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Shape 1990"/>
          <p:cNvPicPr preferRelativeResize="0"/>
          <p:nvPr/>
        </p:nvPicPr>
        <p:blipFill rotWithShape="1">
          <a:blip r:embed="rId14">
            <a:alphaModFix/>
          </a:blip>
          <a:srcRect b="0" l="0" r="45584" t="0"/>
          <a:stretch/>
        </p:blipFill>
        <p:spPr>
          <a:xfrm>
            <a:off x="2069357" y="4402137"/>
            <a:ext cx="521442" cy="931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1" name="Shape 1991"/>
          <p:cNvCxnSpPr/>
          <p:nvPr/>
        </p:nvCxnSpPr>
        <p:spPr>
          <a:xfrm flipH="1">
            <a:off x="8547655" y="6068457"/>
            <a:ext cx="331788" cy="304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1992" name="Shape 199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1" y="57785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Shape 199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1000" y="5819258"/>
            <a:ext cx="786728" cy="78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Shape 19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0551" y="5902951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Shape 19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7676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Shape 19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Shape 199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7514" y="5842714"/>
            <a:ext cx="862886" cy="86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Shape 199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711700" y="5901153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Shape 19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43200" y="5930185"/>
            <a:ext cx="775414" cy="77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Shape 20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871" y="5842714"/>
            <a:ext cx="786728" cy="786728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Shape 200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</a:p>
        </p:txBody>
      </p:sp>
      <p:sp>
        <p:nvSpPr>
          <p:cNvPr id="2002" name="Shape 2002"/>
          <p:cNvSpPr txBox="1"/>
          <p:nvPr/>
        </p:nvSpPr>
        <p:spPr>
          <a:xfrm flipH="1">
            <a:off x="2514600" y="1600200"/>
            <a:ext cx="335280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Shape 2007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Shape 2008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Shape 2009"/>
          <p:cNvSpPr/>
          <p:nvPr/>
        </p:nvSpPr>
        <p:spPr>
          <a:xfrm>
            <a:off x="734012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Shape 2010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Shape 2011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Shape 2012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Shape 20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Shape 20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Shape 20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‘m</a:t>
            </a:r>
          </a:p>
        </p:txBody>
      </p:sp>
      <p:sp>
        <p:nvSpPr>
          <p:cNvPr id="2016" name="Shape 20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Shape 201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Shape 201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Shape 201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Shape 202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Shape 202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Shape 20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3" name="Shape 202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Shape 202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Shape 202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Shape 20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Shape 20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028" name="Shape 20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Shape 20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030" name="Shape 203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031" name="Shape 20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032" name="Shape 203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friends</a:t>
            </a:r>
          </a:p>
        </p:txBody>
      </p:sp>
      <p:sp>
        <p:nvSpPr>
          <p:cNvPr id="2033" name="Shape 2033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034" name="Shape 203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 staff</a:t>
            </a:r>
          </a:p>
        </p:txBody>
      </p:sp>
      <p:sp>
        <p:nvSpPr>
          <p:cNvPr id="2035" name="Shape 203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</a:t>
            </a:r>
          </a:p>
        </p:txBody>
      </p:sp>
      <p:sp>
        <p:nvSpPr>
          <p:cNvPr id="2036" name="Shape 203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</a:t>
            </a:r>
          </a:p>
        </p:txBody>
      </p:sp>
      <p:sp>
        <p:nvSpPr>
          <p:cNvPr id="2037" name="Shape 203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</a:t>
            </a:r>
          </a:p>
        </p:txBody>
      </p:sp>
      <p:sp>
        <p:nvSpPr>
          <p:cNvPr id="2038" name="Shape 203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</a:t>
            </a:r>
          </a:p>
        </p:txBody>
      </p:sp>
      <p:sp>
        <p:nvSpPr>
          <p:cNvPr id="2039" name="Shape 2039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mine</a:t>
            </a:r>
          </a:p>
        </p:txBody>
      </p:sp>
      <p:sp>
        <p:nvSpPr>
          <p:cNvPr id="2040" name="Shape 2040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041" name="Shape 204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boy</a:t>
            </a:r>
          </a:p>
        </p:txBody>
      </p:sp>
      <p:sp>
        <p:nvSpPr>
          <p:cNvPr id="2042" name="Shape 2042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girl</a:t>
            </a:r>
          </a:p>
        </p:txBody>
      </p:sp>
      <p:sp>
        <p:nvSpPr>
          <p:cNvPr id="2043" name="Shape 204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044" name="Shape 2044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</a:t>
            </a:r>
          </a:p>
        </p:txBody>
      </p:sp>
      <p:sp>
        <p:nvSpPr>
          <p:cNvPr id="2045" name="Shape 204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</a:t>
            </a:r>
          </a:p>
        </p:txBody>
      </p:sp>
      <p:sp>
        <p:nvSpPr>
          <p:cNvPr id="2046" name="Shape 2046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</a:t>
            </a:r>
          </a:p>
        </p:txBody>
      </p:sp>
      <p:sp>
        <p:nvSpPr>
          <p:cNvPr id="2047" name="Shape 204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048" name="Shape 20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Shape 20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</a:t>
            </a:r>
          </a:p>
        </p:txBody>
      </p:sp>
      <p:pic>
        <p:nvPicPr>
          <p:cNvPr id="2051" name="Shape 20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5816600"/>
            <a:ext cx="897354" cy="89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Shape 2052"/>
          <p:cNvPicPr preferRelativeResize="0"/>
          <p:nvPr/>
        </p:nvPicPr>
        <p:blipFill rotWithShape="1">
          <a:blip r:embed="rId6">
            <a:alphaModFix/>
          </a:blip>
          <a:srcRect b="0" l="0" r="13823" t="26087"/>
          <a:stretch/>
        </p:blipFill>
        <p:spPr>
          <a:xfrm>
            <a:off x="457200" y="4495800"/>
            <a:ext cx="905565" cy="776688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Shape 2053"/>
          <p:cNvSpPr/>
          <p:nvPr/>
        </p:nvSpPr>
        <p:spPr>
          <a:xfrm>
            <a:off x="990600" y="426720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4" name="Shape 20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1666" y="1766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Shape 20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34856" y="58166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Shape 20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46988" y="4433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Shape 20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7556" y="3099356"/>
            <a:ext cx="939243" cy="93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Shape 20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Shape 20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55374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Shape 20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50000" y="5816600"/>
            <a:ext cx="786686" cy="78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Shape 20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89600" y="59182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Shape 2062"/>
          <p:cNvPicPr preferRelativeResize="0"/>
          <p:nvPr/>
        </p:nvPicPr>
        <p:blipFill rotWithShape="1">
          <a:blip r:embed="rId14">
            <a:alphaModFix/>
          </a:blip>
          <a:srcRect b="0" l="0" r="0" t="15226"/>
          <a:stretch/>
        </p:blipFill>
        <p:spPr>
          <a:xfrm>
            <a:off x="2261272" y="5816600"/>
            <a:ext cx="1167728" cy="98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Shape 20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84600" y="5815885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Shape 2064"/>
          <p:cNvPicPr preferRelativeResize="0"/>
          <p:nvPr/>
        </p:nvPicPr>
        <p:blipFill rotWithShape="1">
          <a:blip r:embed="rId6">
            <a:alphaModFix/>
          </a:blip>
          <a:srcRect b="0" l="0" r="13823" t="26087"/>
          <a:stretch/>
        </p:blipFill>
        <p:spPr>
          <a:xfrm>
            <a:off x="2209800" y="17932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Shape 2065"/>
          <p:cNvSpPr/>
          <p:nvPr/>
        </p:nvSpPr>
        <p:spPr>
          <a:xfrm>
            <a:off x="2895600" y="164088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6" name="Shape 2066"/>
          <p:cNvPicPr preferRelativeResize="0"/>
          <p:nvPr/>
        </p:nvPicPr>
        <p:blipFill rotWithShape="1">
          <a:blip r:embed="rId6">
            <a:alphaModFix/>
          </a:blip>
          <a:srcRect b="0" l="0" r="13823" t="26087"/>
          <a:stretch/>
        </p:blipFill>
        <p:spPr>
          <a:xfrm>
            <a:off x="1905000" y="4433332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Shape 2067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Shape 2068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</a:t>
            </a:r>
          </a:p>
        </p:txBody>
      </p:sp>
      <p:pic>
        <p:nvPicPr>
          <p:cNvPr id="2069" name="Shape 206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19600" y="581588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Shape 2070"/>
          <p:cNvPicPr preferRelativeResize="0"/>
          <p:nvPr/>
        </p:nvPicPr>
        <p:blipFill rotWithShape="1">
          <a:blip r:embed="rId16">
            <a:alphaModFix/>
          </a:blip>
          <a:srcRect b="30682" l="29545" r="48142" t="26478"/>
          <a:stretch/>
        </p:blipFill>
        <p:spPr>
          <a:xfrm>
            <a:off x="4374633" y="4515107"/>
            <a:ext cx="426509" cy="81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Shape 2071"/>
          <p:cNvPicPr preferRelativeResize="0"/>
          <p:nvPr/>
        </p:nvPicPr>
        <p:blipFill rotWithShape="1">
          <a:blip r:embed="rId16">
            <a:alphaModFix/>
          </a:blip>
          <a:srcRect b="30682" l="48295" r="27994" t="24787"/>
          <a:stretch/>
        </p:blipFill>
        <p:spPr>
          <a:xfrm>
            <a:off x="6139662" y="4557310"/>
            <a:ext cx="413536" cy="77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Shape 2072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304800" y="3039267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Shape 2073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2330077" y="31067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Shape 20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2590799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Shape 20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2641599" y="4433332"/>
            <a:ext cx="7874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Shape 2076"/>
          <p:cNvSpPr/>
          <p:nvPr/>
        </p:nvSpPr>
        <p:spPr>
          <a:xfrm>
            <a:off x="381000" y="4495800"/>
            <a:ext cx="1143000" cy="838198"/>
          </a:xfrm>
          <a:prstGeom prst="ellipse">
            <a:avLst/>
          </a:prstGeom>
          <a:noFill/>
          <a:ln cap="flat" cmpd="sng" w="57150">
            <a:solidFill>
              <a:srgbClr val="2227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7" name="Shape 2077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5955557" y="309935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Shape 20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4571999" y="3226455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Shape 2079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4279701" y="3099356"/>
            <a:ext cx="521442" cy="9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Shape 2080"/>
          <p:cNvSpPr/>
          <p:nvPr/>
        </p:nvSpPr>
        <p:spPr>
          <a:xfrm>
            <a:off x="4038600" y="3200400"/>
            <a:ext cx="1143000" cy="838198"/>
          </a:xfrm>
          <a:prstGeom prst="ellipse">
            <a:avLst/>
          </a:prstGeom>
          <a:noFill/>
          <a:ln cap="flat" cmpd="sng" w="57150">
            <a:solidFill>
              <a:srgbClr val="2227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1" name="Shape 2081"/>
          <p:cNvPicPr preferRelativeResize="0"/>
          <p:nvPr/>
        </p:nvPicPr>
        <p:blipFill rotWithShape="1">
          <a:blip r:embed="rId18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Shape 208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6349999" y="33147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Shape 2083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people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152401" y="152400"/>
            <a:ext cx="1600199" cy="1163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70" name="Shape 27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breakfast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cereal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porridge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toast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butter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croissant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boiled egg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muesli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fired egg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bagel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scrambled egg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907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3124200"/>
            <a:ext cx="849868" cy="84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62400" y="1676400"/>
            <a:ext cx="1206499" cy="12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69200" y="1503659"/>
            <a:ext cx="1371599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1700" y="18415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4406185"/>
            <a:ext cx="1080213" cy="108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9357" y="321815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24100" y="31242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7978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6814" y="4419600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146300" y="42672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5987" y="2895600"/>
            <a:ext cx="1410412" cy="141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18">
            <a:alphaModFix/>
          </a:blip>
          <a:srcRect b="0" l="0" r="16405" t="35626"/>
          <a:stretch/>
        </p:blipFill>
        <p:spPr>
          <a:xfrm>
            <a:off x="4044948" y="3193474"/>
            <a:ext cx="1015995" cy="782395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Shape 306"/>
          <p:cNvGrpSpPr/>
          <p:nvPr/>
        </p:nvGrpSpPr>
        <p:grpSpPr>
          <a:xfrm>
            <a:off x="7340600" y="4191000"/>
            <a:ext cx="1963493" cy="1169371"/>
            <a:chOff x="3771900" y="4191000"/>
            <a:chExt cx="1963493" cy="1169371"/>
          </a:xfrm>
        </p:grpSpPr>
        <p:sp>
          <p:nvSpPr>
            <p:cNvPr id="307" name="Shape 307"/>
            <p:cNvSpPr txBox="1"/>
            <p:nvPr/>
          </p:nvSpPr>
          <p:spPr>
            <a:xfrm>
              <a:off x="37719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full English</a:t>
              </a:r>
            </a:p>
          </p:txBody>
        </p:sp>
        <p:pic>
          <p:nvPicPr>
            <p:cNvPr id="308" name="Shape 308"/>
            <p:cNvPicPr preferRelativeResize="0"/>
            <p:nvPr/>
          </p:nvPicPr>
          <p:blipFill rotWithShape="1">
            <a:blip r:embed="rId6">
              <a:alphaModFix/>
            </a:blip>
            <a:srcRect b="0" l="0" r="0" t="35659"/>
            <a:stretch/>
          </p:blipFill>
          <p:spPr>
            <a:xfrm>
              <a:off x="4064114" y="4592339"/>
              <a:ext cx="1193686" cy="7680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 rot="504347">
              <a:off x="4583237" y="4522055"/>
              <a:ext cx="1140918" cy="237588"/>
            </a:xfrm>
            <a:prstGeom prst="chord">
              <a:avLst>
                <a:gd fmla="val 2700000" name="adj1"/>
                <a:gd fmla="val 16159744" name="adj2"/>
              </a:avLst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Shape 310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9540" y="5880814"/>
            <a:ext cx="748822" cy="7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beans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5880814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10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pancakes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Shape 208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Shape 209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91" name="Shape 209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Shape 209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3" name="Shape 209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Shape 209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Shape 209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Shape 209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Shape 209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Shape 209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Shape 209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0" name="Shape 210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1" name="Shape 210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2" name="Shape 210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103" name="Shape 210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Shape 210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105" name="Shape 210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106" name="Shape 210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107" name="Shape 210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friend</a:t>
            </a:r>
          </a:p>
        </p:txBody>
      </p:sp>
      <p:sp>
        <p:nvSpPr>
          <p:cNvPr id="2108" name="Shape 2108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109" name="Shape 2109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110" name="Shape 211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111" name="Shape 211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112" name="Shape 2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Shape 2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Shape 2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0966" y="1766332"/>
            <a:ext cx="900667" cy="900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Shape 2115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6" name="Shape 2116"/>
          <p:cNvPicPr preferRelativeResize="0"/>
          <p:nvPr/>
        </p:nvPicPr>
        <p:blipFill rotWithShape="1">
          <a:blip r:embed="rId6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Shape 2117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Shape 2118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Shape 2119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0" name="Shape 212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1" name="Shape 21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Shape 212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Shape 212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9" name="Shape 212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30" name="Shape 213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Shape 213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Shape 213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Shape 213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Shape 213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Shape 213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Shape 213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Shape 213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Shape 213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Shape 213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Shape 214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Shape 214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142" name="Shape 214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Shape 214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144" name="Shape 214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145" name="Shape 214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146" name="Shape 2146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147" name="Shape 2147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148" name="Shape 214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149" name="Shape 214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150" name="Shape 2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Shape 2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Shape 2152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3" name="Shape 215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Shape 2154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Shape 2155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Shape 2156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Shape 215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Shape 215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Shape 215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Shape 2160"/>
          <p:cNvSpPr txBox="1"/>
          <p:nvPr/>
        </p:nvSpPr>
        <p:spPr>
          <a:xfrm>
            <a:off x="19812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pic>
        <p:nvPicPr>
          <p:cNvPr id="2161" name="Shape 2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Shape 216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Shape 216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Shape 216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69" name="Shape 216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Shape 217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Shape 217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2" name="Shape 217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Shape 217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Shape 217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Shape 217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Shape 217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Shape 217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Shape 217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Shape 217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Shape 218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181" name="Shape 218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Shape 218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183" name="Shape 218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184" name="Shape 218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185" name="Shape 218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186" name="Shape 2186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187" name="Shape 218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188" name="Shape 218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189" name="Shape 2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Shape 2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Shape 2191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2" name="Shape 219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Shape 2193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Shape 2194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Shape 2195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Shape 219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Shape 219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Shape 219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Shape 219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 staff</a:t>
            </a:r>
          </a:p>
        </p:txBody>
      </p:sp>
      <p:pic>
        <p:nvPicPr>
          <p:cNvPr id="2200" name="Shape 22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6451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Shape 220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Shape 220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7" name="Shape 220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08" name="Shape 220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9" name="Shape 220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Shape 221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Shape 221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2" name="Shape 221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Shape 221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Shape 221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Shape 221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Shape 221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Shape 221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Shape 221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Shape 221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220" name="Shape 222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1" name="Shape 222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222" name="Shape 222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223" name="Shape 222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224" name="Shape 2224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25" name="Shape 2225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26" name="Shape 222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27" name="Shape 222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28" name="Shape 2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Shape 2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Shape 2230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1" name="Shape 223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Shape 2232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Shape 2233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Shape 2234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Shape 223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Shape 223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Shape 223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Shape 2238"/>
          <p:cNvSpPr txBox="1"/>
          <p:nvPr/>
        </p:nvSpPr>
        <p:spPr>
          <a:xfrm>
            <a:off x="1981200" y="1524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pic>
        <p:nvPicPr>
          <p:cNvPr id="2239" name="Shape 22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8633" y="1768435"/>
            <a:ext cx="939243" cy="93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Shape 224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Shape 224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Shape 224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47" name="Shape 224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Shape 224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9" name="Shape 224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0" name="Shape 225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1" name="Shape 225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2" name="Shape 225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Shape 225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Shape 225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Shape 225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Shape 22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Shape 225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Shape 225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259" name="Shape 225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0" name="Shape 226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261" name="Shape 226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262" name="Shape 226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263" name="Shape 2263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64" name="Shape 2264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65" name="Shape 2265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66" name="Shape 226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67" name="Shape 2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Shape 2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Shape 2269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0" name="Shape 227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Shape 2271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Shape 2272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3" name="Shape 2273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Shape 22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Shape 227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Shape 227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Shape 2277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pic>
        <p:nvPicPr>
          <p:cNvPr id="2278" name="Shape 22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8066" y="178667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Shape 22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18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Shape 22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5600" y="3154659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Shape 22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9900" y="316269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Shape 22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30900" y="4509214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Shape 22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2400" y="44780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8200" y="3175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Shape 228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16210" y="3107153"/>
            <a:ext cx="931445" cy="93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Shape 228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18200" y="181143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Shape 22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01900" y="3162696"/>
            <a:ext cx="875903" cy="87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Shape 228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3400" y="4419600"/>
            <a:ext cx="939085" cy="93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Shape 228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25700" y="4509214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Shape 229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28532" y="4478039"/>
            <a:ext cx="855960" cy="85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Shape 229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38400" y="58674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Shape 229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5867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Shape 229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823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Shape 2294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driver</a:t>
            </a:r>
          </a:p>
        </p:txBody>
      </p:sp>
      <p:sp>
        <p:nvSpPr>
          <p:cNvPr id="2295" name="Shape 229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OT</a:t>
            </a:r>
          </a:p>
        </p:txBody>
      </p:sp>
      <p:sp>
        <p:nvSpPr>
          <p:cNvPr id="2296" name="Shape 229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handy person</a:t>
            </a:r>
          </a:p>
        </p:txBody>
      </p:sp>
      <p:sp>
        <p:nvSpPr>
          <p:cNvPr id="2297" name="Shape 229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pilot</a:t>
            </a:r>
          </a:p>
        </p:txBody>
      </p:sp>
      <p:sp>
        <p:nvSpPr>
          <p:cNvPr id="2298" name="Shape 2298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officer</a:t>
            </a:r>
          </a:p>
        </p:txBody>
      </p:sp>
      <p:sp>
        <p:nvSpPr>
          <p:cNvPr id="2299" name="Shape 2299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person</a:t>
            </a:r>
          </a:p>
        </p:txBody>
      </p:sp>
      <p:sp>
        <p:nvSpPr>
          <p:cNvPr id="2300" name="Shape 2300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nurse</a:t>
            </a:r>
          </a:p>
        </p:txBody>
      </p:sp>
      <p:sp>
        <p:nvSpPr>
          <p:cNvPr id="2301" name="Shape 2301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SLT</a:t>
            </a:r>
          </a:p>
        </p:txBody>
      </p:sp>
      <p:sp>
        <p:nvSpPr>
          <p:cNvPr id="2302" name="Shape 2302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dentist</a:t>
            </a:r>
          </a:p>
        </p:txBody>
      </p:sp>
      <p:sp>
        <p:nvSpPr>
          <p:cNvPr id="2303" name="Shape 230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</a:t>
            </a:r>
          </a:p>
        </p:txBody>
      </p:sp>
      <p:sp>
        <p:nvSpPr>
          <p:cNvPr id="2304" name="Shape 2304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</a:t>
            </a:r>
          </a:p>
        </p:txBody>
      </p:sp>
      <p:sp>
        <p:nvSpPr>
          <p:cNvPr id="2305" name="Shape 230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caretaker</a:t>
            </a:r>
          </a:p>
        </p:txBody>
      </p:sp>
      <p:sp>
        <p:nvSpPr>
          <p:cNvPr id="2306" name="Shape 2306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</a:t>
            </a:r>
          </a:p>
        </p:txBody>
      </p:sp>
      <p:sp>
        <p:nvSpPr>
          <p:cNvPr id="2307" name="Shape 2307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physio</a:t>
            </a:r>
          </a:p>
        </p:txBody>
      </p:sp>
      <p:sp>
        <p:nvSpPr>
          <p:cNvPr id="2308" name="Shape 2308"/>
          <p:cNvSpPr txBox="1"/>
          <p:nvPr/>
        </p:nvSpPr>
        <p:spPr>
          <a:xfrm>
            <a:off x="7315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cleaner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Shape 23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Shape 23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Shape 23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16" name="Shape 23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Shape 231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8" name="Shape 231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Shape 231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Shape 232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Shape 232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Shape 23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Shape 232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Shape 232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Shape 232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6" name="Shape 23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7" name="Shape 23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328" name="Shape 23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9" name="Shape 23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330" name="Shape 233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331" name="Shape 23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332" name="Shape 2332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333" name="Shape 2333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334" name="Shape 233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335" name="Shape 233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336" name="Shape 2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Shape 23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Shape 2338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9" name="Shape 233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Shape 2340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Shape 2341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Shape 2342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Shape 234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Shape 234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Shape 234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Shape 2346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Dad</a:t>
            </a:r>
          </a:p>
        </p:txBody>
      </p:sp>
      <p:pic>
        <p:nvPicPr>
          <p:cNvPr id="2347" name="Shape 23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3162697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Shape 2348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child</a:t>
            </a:r>
          </a:p>
        </p:txBody>
      </p:sp>
      <p:sp>
        <p:nvSpPr>
          <p:cNvPr id="2349" name="Shape 2349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baby</a:t>
            </a:r>
          </a:p>
        </p:txBody>
      </p:sp>
      <p:sp>
        <p:nvSpPr>
          <p:cNvPr id="2350" name="Shape 2350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sister</a:t>
            </a:r>
          </a:p>
        </p:txBody>
      </p:sp>
      <p:sp>
        <p:nvSpPr>
          <p:cNvPr id="2351" name="Shape 2351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brother</a:t>
            </a:r>
          </a:p>
        </p:txBody>
      </p:sp>
      <p:sp>
        <p:nvSpPr>
          <p:cNvPr id="2352" name="Shape 235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sp>
        <p:nvSpPr>
          <p:cNvPr id="2353" name="Shape 2353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Mum</a:t>
            </a:r>
          </a:p>
        </p:txBody>
      </p:sp>
      <p:sp>
        <p:nvSpPr>
          <p:cNvPr id="2354" name="Shape 2354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lady</a:t>
            </a:r>
          </a:p>
        </p:txBody>
      </p:sp>
      <p:sp>
        <p:nvSpPr>
          <p:cNvPr id="2355" name="Shape 2355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</a:t>
            </a:r>
          </a:p>
        </p:txBody>
      </p:sp>
      <p:sp>
        <p:nvSpPr>
          <p:cNvPr id="2356" name="Shape 2356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Grandad</a:t>
            </a:r>
          </a:p>
        </p:txBody>
      </p:sp>
      <p:sp>
        <p:nvSpPr>
          <p:cNvPr id="2357" name="Shape 2357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Granma</a:t>
            </a:r>
          </a:p>
        </p:txBody>
      </p:sp>
      <p:pic>
        <p:nvPicPr>
          <p:cNvPr id="2358" name="Shape 23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3000" y="4509214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Shape 23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78300" y="44958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Shape 23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783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Shape 23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000" y="1836122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Shape 23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3600" y="1836122"/>
            <a:ext cx="843577" cy="84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Shape 23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72400" y="1784091"/>
            <a:ext cx="882908" cy="88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Shape 2364"/>
          <p:cNvPicPr preferRelativeResize="0"/>
          <p:nvPr/>
        </p:nvPicPr>
        <p:blipFill rotWithShape="1">
          <a:blip r:embed="rId13">
            <a:alphaModFix/>
          </a:blip>
          <a:srcRect b="27344" l="21874" r="26562" t="25780"/>
          <a:stretch/>
        </p:blipFill>
        <p:spPr>
          <a:xfrm>
            <a:off x="7709454" y="3193474"/>
            <a:ext cx="838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Shape 23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97984" y="3086496"/>
            <a:ext cx="952103" cy="95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Shape 236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900" y="30734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Shape 236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3815251">
            <a:off x="5943599" y="3162696"/>
            <a:ext cx="838199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Shape 2372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3" name="Shape 237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Shape 237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Shape 2375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Shape 237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Shape 237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Shape 237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Shape 237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Shape 238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Shape 238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Shape 238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Shape 23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Shape 238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Shape 238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Shape 238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388" name="Shape 238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Shape 238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390" name="Shape 239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391" name="Shape 239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392" name="Shape 239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393" name="Shape 239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394" name="Shape 239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395" name="Shape 239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396" name="Shape 239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</a:t>
            </a:r>
          </a:p>
        </p:txBody>
      </p:sp>
      <p:sp>
        <p:nvSpPr>
          <p:cNvPr id="2397" name="Shape 239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</a:t>
            </a:r>
          </a:p>
        </p:txBody>
      </p:sp>
      <p:sp>
        <p:nvSpPr>
          <p:cNvPr id="2398" name="Shape 239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nice</a:t>
            </a:r>
          </a:p>
        </p:txBody>
      </p:sp>
      <p:sp>
        <p:nvSpPr>
          <p:cNvPr id="2399" name="Shape 239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finished</a:t>
            </a:r>
          </a:p>
        </p:txBody>
      </p:sp>
      <p:sp>
        <p:nvSpPr>
          <p:cNvPr id="2400" name="Shape 2400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wrong</a:t>
            </a:r>
          </a:p>
        </p:txBody>
      </p:sp>
      <p:sp>
        <p:nvSpPr>
          <p:cNvPr id="2401" name="Shape 240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right</a:t>
            </a:r>
          </a:p>
        </p:txBody>
      </p:sp>
      <p:sp>
        <p:nvSpPr>
          <p:cNvPr id="2402" name="Shape 240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pretty</a:t>
            </a:r>
          </a:p>
        </p:txBody>
      </p:sp>
      <p:sp>
        <p:nvSpPr>
          <p:cNvPr id="2403" name="Shape 240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mean</a:t>
            </a:r>
          </a:p>
        </p:txBody>
      </p:sp>
      <p:sp>
        <p:nvSpPr>
          <p:cNvPr id="2404" name="Shape 240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</a:t>
            </a:r>
          </a:p>
        </p:txBody>
      </p:sp>
      <p:sp>
        <p:nvSpPr>
          <p:cNvPr id="2405" name="Shape 2405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same</a:t>
            </a:r>
          </a:p>
        </p:txBody>
      </p:sp>
      <p:sp>
        <p:nvSpPr>
          <p:cNvPr id="2406" name="Shape 2406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</a:t>
            </a:r>
          </a:p>
        </p:txBody>
      </p:sp>
      <p:sp>
        <p:nvSpPr>
          <p:cNvPr id="2407" name="Shape 2407"/>
          <p:cNvSpPr txBox="1"/>
          <p:nvPr/>
        </p:nvSpPr>
        <p:spPr>
          <a:xfrm>
            <a:off x="3771900" y="5801380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because</a:t>
            </a:r>
          </a:p>
        </p:txBody>
      </p:sp>
      <p:sp>
        <p:nvSpPr>
          <p:cNvPr id="2408" name="Shape 2408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2409" name="Shape 240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410" name="Shape 2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Shape 2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Shape 24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13" name="Shape 241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4" name="Shape 241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5" name="Shape 2415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Shape 2416"/>
          <p:cNvSpPr/>
          <p:nvPr/>
        </p:nvSpPr>
        <p:spPr>
          <a:xfrm>
            <a:off x="1956277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Shape 2417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Shape 2418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feelings</a:t>
            </a:r>
          </a:p>
        </p:txBody>
      </p:sp>
      <p:sp>
        <p:nvSpPr>
          <p:cNvPr id="2419" name="Shape 2419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2420" name="Shape 2420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2421" name="Shape 2421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2422" name="Shape 24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Shape 24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Shape 24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Shape 24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6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Shape 24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18288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Shape 24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835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Shape 24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32000" y="4495801"/>
            <a:ext cx="838198" cy="83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Shape 24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000" y="30480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0" name="Shape 24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1" name="Shape 24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97800" y="3073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Shape 24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3400" y="4445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3" name="Shape 24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48600" y="5867400"/>
            <a:ext cx="786843" cy="78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4" name="Shape 24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18200" y="5791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5" name="Shape 243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86000" y="5710653"/>
            <a:ext cx="994946" cy="9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Shape 243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2315593">
            <a:off x="2289991" y="5718990"/>
            <a:ext cx="1073766" cy="107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Shape 243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5901153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Shape 243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610100" y="3193474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Shape 243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760132" y="3023533"/>
            <a:ext cx="1040466" cy="104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0" name="Shape 244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743200" y="4566941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Shape 2441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</a:t>
            </a:r>
          </a:p>
        </p:txBody>
      </p:sp>
      <p:sp>
        <p:nvSpPr>
          <p:cNvPr id="2442" name="Shape 2442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</a:t>
            </a:r>
          </a:p>
        </p:txBody>
      </p:sp>
      <p:pic>
        <p:nvPicPr>
          <p:cNvPr id="2443" name="Shape 244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Shape 244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05500" y="43815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Shape 244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20000" y="42926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Shape 244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09600" y="3207325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Shape 2447"/>
          <p:cNvSpPr/>
          <p:nvPr/>
        </p:nvSpPr>
        <p:spPr>
          <a:xfrm>
            <a:off x="533400" y="3200400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Shape 2452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Shape 245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Shape 245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Shape 2455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6" name="Shape 245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Shape 245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Shape 245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9" name="Shape 245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0" name="Shape 246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Shape 246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Shape 246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Shape 246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4" name="Shape 246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Shape 24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Shape 24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467" name="Shape 24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Shape 24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469" name="Shape 24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470" name="Shape 24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471" name="Shape 247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472" name="Shape 247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473" name="Shape 247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474" name="Shape 247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475" name="Shape 247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</a:t>
            </a:r>
          </a:p>
        </p:txBody>
      </p:sp>
      <p:sp>
        <p:nvSpPr>
          <p:cNvPr id="2476" name="Shape 247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2477" name="Shape 247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2478" name="Shape 247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dark</a:t>
            </a:r>
          </a:p>
        </p:txBody>
      </p:sp>
      <p:sp>
        <p:nvSpPr>
          <p:cNvPr id="2479" name="Shape 247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</a:t>
            </a:r>
          </a:p>
        </p:txBody>
      </p:sp>
      <p:sp>
        <p:nvSpPr>
          <p:cNvPr id="2480" name="Shape 248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blue</a:t>
            </a:r>
          </a:p>
        </p:txBody>
      </p:sp>
      <p:sp>
        <p:nvSpPr>
          <p:cNvPr id="2481" name="Shape 248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purple</a:t>
            </a:r>
          </a:p>
        </p:txBody>
      </p:sp>
      <p:sp>
        <p:nvSpPr>
          <p:cNvPr id="2482" name="Shape 2482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brown</a:t>
            </a:r>
          </a:p>
        </p:txBody>
      </p:sp>
      <p:sp>
        <p:nvSpPr>
          <p:cNvPr id="2483" name="Shape 248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</a:p>
        </p:txBody>
      </p:sp>
      <p:sp>
        <p:nvSpPr>
          <p:cNvPr id="2484" name="Shape 248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pink</a:t>
            </a:r>
          </a:p>
        </p:txBody>
      </p:sp>
      <p:sp>
        <p:nvSpPr>
          <p:cNvPr id="2485" name="Shape 248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486" name="Shape 2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Shape 24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Shape 248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Shape 248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0" name="Shape 2490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2491" name="Shape 2491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2492" name="Shape 2492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2493" name="Shape 2493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spotted</a:t>
            </a:r>
          </a:p>
        </p:txBody>
      </p:sp>
      <p:sp>
        <p:nvSpPr>
          <p:cNvPr id="2494" name="Shape 2494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silver</a:t>
            </a:r>
          </a:p>
        </p:txBody>
      </p:sp>
      <p:sp>
        <p:nvSpPr>
          <p:cNvPr id="2495" name="Shape 2495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Shape 249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7" name="Shape 249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Shape 2498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white</a:t>
            </a:r>
          </a:p>
        </p:txBody>
      </p:sp>
      <p:sp>
        <p:nvSpPr>
          <p:cNvPr id="2499" name="Shape 2499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</a:t>
            </a:r>
          </a:p>
        </p:txBody>
      </p:sp>
      <p:sp>
        <p:nvSpPr>
          <p:cNvPr id="2500" name="Shape 2500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2501" name="Shape 2501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Shape 2502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Shape 2503"/>
          <p:cNvSpPr txBox="1"/>
          <p:nvPr/>
        </p:nvSpPr>
        <p:spPr>
          <a:xfrm>
            <a:off x="19812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</a:t>
            </a:r>
          </a:p>
        </p:txBody>
      </p:sp>
      <p:pic>
        <p:nvPicPr>
          <p:cNvPr id="2504" name="Shape 25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79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Shape 25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000" y="58420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Shape 25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9456" y="17526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Shape 25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47900" y="313436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Shape 25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16600" y="312166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Shape 25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3121669"/>
            <a:ext cx="840730" cy="84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0" name="Shape 25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8359" y="44069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Shape 25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80100" y="1814928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2" name="Shape 25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77732" y="1752600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3" name="Shape 25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900" y="319347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4" name="Shape 25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44069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Shape 25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16600" y="44069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Shape 25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4200" y="312166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Shape 25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71500" y="4457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Shape 25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569756" y="4406900"/>
            <a:ext cx="977899" cy="9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Shape 25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709456" y="5777944"/>
            <a:ext cx="927656" cy="92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Shape 2524"/>
          <p:cNvSpPr/>
          <p:nvPr/>
        </p:nvSpPr>
        <p:spPr>
          <a:xfrm>
            <a:off x="1981200" y="1524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Shape 252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Shape 252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Shape 252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Shape 2528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Shape 252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Shape 253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Shape 253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Shape 253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Shape 253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Shape 253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5" name="Shape 253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Shape 253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Shape 253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8" name="Shape 253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9" name="Shape 253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540" name="Shape 254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Shape 254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542" name="Shape 254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543" name="Shape 254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544" name="Shape 254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</a:t>
            </a:r>
          </a:p>
        </p:txBody>
      </p:sp>
      <p:sp>
        <p:nvSpPr>
          <p:cNvPr id="2545" name="Shape 254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546" name="Shape 254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547" name="Shape 254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548" name="Shape 254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sp>
        <p:nvSpPr>
          <p:cNvPr id="2549" name="Shape 254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board</a:t>
            </a:r>
          </a:p>
        </p:txBody>
      </p:sp>
      <p:sp>
        <p:nvSpPr>
          <p:cNvPr id="2550" name="Shape 255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funny</a:t>
            </a:r>
          </a:p>
        </p:txBody>
      </p:sp>
      <p:sp>
        <p:nvSpPr>
          <p:cNvPr id="2551" name="Shape 255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am</a:t>
            </a:r>
          </a:p>
        </p:txBody>
      </p:sp>
      <p:sp>
        <p:nvSpPr>
          <p:cNvPr id="2552" name="Shape 255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</a:p>
        </p:txBody>
      </p:sp>
      <p:sp>
        <p:nvSpPr>
          <p:cNvPr id="2553" name="Shape 255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happy</a:t>
            </a:r>
          </a:p>
        </p:txBody>
      </p:sp>
      <p:sp>
        <p:nvSpPr>
          <p:cNvPr id="2554" name="Shape 255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tired</a:t>
            </a:r>
          </a:p>
        </p:txBody>
      </p:sp>
      <p:sp>
        <p:nvSpPr>
          <p:cNvPr id="2555" name="Shape 255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sad</a:t>
            </a:r>
          </a:p>
        </p:txBody>
      </p:sp>
      <p:sp>
        <p:nvSpPr>
          <p:cNvPr id="2556" name="Shape 255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sick</a:t>
            </a:r>
          </a:p>
        </p:txBody>
      </p:sp>
      <p:sp>
        <p:nvSpPr>
          <p:cNvPr id="2557" name="Shape 255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2558" name="Shape 2558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angry</a:t>
            </a:r>
          </a:p>
        </p:txBody>
      </p:sp>
      <p:sp>
        <p:nvSpPr>
          <p:cNvPr id="2559" name="Shape 255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scared</a:t>
            </a:r>
          </a:p>
        </p:txBody>
      </p:sp>
      <p:sp>
        <p:nvSpPr>
          <p:cNvPr id="2560" name="Shape 256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561" name="Shape 2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Shape 25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Shape 256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64" name="Shape 256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5" name="Shape 2565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2566" name="Shape 2566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2567" name="Shape 2567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2568" name="Shape 25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Shape 25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Shape 25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Shape 2571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sp>
        <p:nvSpPr>
          <p:cNvPr id="2572" name="Shape 2572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confused</a:t>
            </a:r>
          </a:p>
        </p:txBody>
      </p:sp>
      <p:sp>
        <p:nvSpPr>
          <p:cNvPr id="2573" name="Shape 2573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4" name="Shape 25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5" name="Shape 257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6" name="Shape 25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8625" y="1788978"/>
            <a:ext cx="846748" cy="846748"/>
          </a:xfrm>
          <a:prstGeom prst="rect">
            <a:avLst/>
          </a:prstGeom>
          <a:noFill/>
          <a:ln>
            <a:noFill/>
          </a:ln>
        </p:spPr>
      </p:pic>
      <p:sp>
        <p:nvSpPr>
          <p:cNvPr id="2577" name="Shape 2577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afraid</a:t>
            </a:r>
          </a:p>
        </p:txBody>
      </p:sp>
      <p:pic>
        <p:nvPicPr>
          <p:cNvPr id="2578" name="Shape 25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1114" y="1629834"/>
            <a:ext cx="1072118" cy="107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Shape 25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6424" y="3056780"/>
            <a:ext cx="953889" cy="9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Shape 25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Shape 258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2739" y="3135624"/>
            <a:ext cx="882634" cy="88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Shape 258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6805" y="3071257"/>
            <a:ext cx="967342" cy="96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Shape 258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72400" y="3135624"/>
            <a:ext cx="800624" cy="80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Shape 258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6424" y="4509214"/>
            <a:ext cx="812800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Shape 25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8625" y="4447476"/>
            <a:ext cx="833139" cy="83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Shape 258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7069" y="4454076"/>
            <a:ext cx="867936" cy="86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Shape 258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72400" y="4509214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Shape 258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Shape 258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46805" y="5913133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Shape 259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653861" y="5786437"/>
            <a:ext cx="919162" cy="919162"/>
          </a:xfrm>
          <a:prstGeom prst="rect">
            <a:avLst/>
          </a:prstGeom>
          <a:noFill/>
          <a:ln>
            <a:noFill/>
          </a:ln>
        </p:spPr>
      </p:pic>
      <p:sp>
        <p:nvSpPr>
          <p:cNvPr id="2591" name="Shape 2591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nice</a:t>
            </a:r>
          </a:p>
        </p:txBody>
      </p:sp>
      <p:sp>
        <p:nvSpPr>
          <p:cNvPr id="2592" name="Shape 2592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busy</a:t>
            </a:r>
          </a:p>
        </p:txBody>
      </p:sp>
      <p:pic>
        <p:nvPicPr>
          <p:cNvPr id="2593" name="Shape 2593"/>
          <p:cNvPicPr preferRelativeResize="0"/>
          <p:nvPr/>
        </p:nvPicPr>
        <p:blipFill rotWithShape="1">
          <a:blip r:embed="rId22">
            <a:alphaModFix/>
          </a:blip>
          <a:srcRect b="0" l="0" r="45584" t="0"/>
          <a:stretch/>
        </p:blipFill>
        <p:spPr>
          <a:xfrm>
            <a:off x="637802" y="4352051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Shape 2594"/>
          <p:cNvPicPr preferRelativeResize="0"/>
          <p:nvPr/>
        </p:nvPicPr>
        <p:blipFill rotWithShape="1">
          <a:blip r:embed="rId23">
            <a:alphaModFix/>
          </a:blip>
          <a:srcRect b="64218" l="55554" r="0" t="0"/>
          <a:stretch/>
        </p:blipFill>
        <p:spPr>
          <a:xfrm>
            <a:off x="2438400" y="5786437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595" name="Shape 259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6" name="Shape 259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81730" y="1828800"/>
            <a:ext cx="723868" cy="72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Shape 259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 rot="10800000">
            <a:off x="3886201" y="5913134"/>
            <a:ext cx="668630" cy="668630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Shape 259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</a:t>
            </a:r>
          </a:p>
        </p:txBody>
      </p:sp>
      <p:pic>
        <p:nvPicPr>
          <p:cNvPr id="2599" name="Shape 2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5867400"/>
            <a:ext cx="775256" cy="77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Shape 2604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Shape 260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Shape 260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7" name="Shape 2607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8" name="Shape 260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9" name="Shape 260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0" name="Shape 261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1" name="Shape 261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2" name="Shape 261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3" name="Shape 261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Shape 261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5" name="Shape 261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Shape 261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7" name="Shape 261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Shape 261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619" name="Shape 261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0" name="Shape 262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621" name="Shape 262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622" name="Shape 262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623" name="Shape 262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624" name="Shape 262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625" name="Shape 262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626" name="Shape 262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627" name="Shape 262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rectangle</a:t>
            </a:r>
          </a:p>
        </p:txBody>
      </p:sp>
      <p:sp>
        <p:nvSpPr>
          <p:cNvPr id="2628" name="Shape 262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circle</a:t>
            </a:r>
          </a:p>
        </p:txBody>
      </p:sp>
      <p:sp>
        <p:nvSpPr>
          <p:cNvPr id="2629" name="Shape 2629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2630" name="Shape 263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diamond</a:t>
            </a:r>
          </a:p>
        </p:txBody>
      </p:sp>
      <p:sp>
        <p:nvSpPr>
          <p:cNvPr id="2631" name="Shape 2631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oval</a:t>
            </a:r>
          </a:p>
        </p:txBody>
      </p:sp>
      <p:sp>
        <p:nvSpPr>
          <p:cNvPr id="2632" name="Shape 263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pentagon</a:t>
            </a:r>
          </a:p>
        </p:txBody>
      </p:sp>
      <p:sp>
        <p:nvSpPr>
          <p:cNvPr id="2633" name="Shape 2633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hexagon</a:t>
            </a:r>
          </a:p>
        </p:txBody>
      </p:sp>
      <p:sp>
        <p:nvSpPr>
          <p:cNvPr id="2634" name="Shape 263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635" name="Shape 2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Shape 2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Shape 263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Shape 263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9" name="Shape 2639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2640" name="Shape 2640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2641" name="Shape 2641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2642" name="Shape 264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heart</a:t>
            </a:r>
          </a:p>
        </p:txBody>
      </p:sp>
      <p:sp>
        <p:nvSpPr>
          <p:cNvPr id="2643" name="Shape 2643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4" name="Shape 264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5" name="Shape 264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6" name="Shape 2646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</a:t>
            </a:r>
          </a:p>
        </p:txBody>
      </p:sp>
      <p:sp>
        <p:nvSpPr>
          <p:cNvPr id="2647" name="Shape 2647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triangle</a:t>
            </a:r>
          </a:p>
        </p:txBody>
      </p:sp>
      <p:sp>
        <p:nvSpPr>
          <p:cNvPr id="2648" name="Shape 2648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square</a:t>
            </a:r>
          </a:p>
        </p:txBody>
      </p:sp>
      <p:sp>
        <p:nvSpPr>
          <p:cNvPr id="2649" name="Shape 2649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0" name="Shape 2650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1" name="Shape 2651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</a:t>
            </a:r>
          </a:p>
        </p:txBody>
      </p:sp>
      <p:pic>
        <p:nvPicPr>
          <p:cNvPr id="2652" name="Shape 26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84091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Shape 26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Shape 26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2800" y="1814928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Shape 26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4056" y="1727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Shape 26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3154659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Shape 26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Shape 26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3400" y="4495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Shape 26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84056" y="3009900"/>
            <a:ext cx="1000770" cy="100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Shape 26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52900" y="32341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Shape 26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54700" y="3042940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2" name="Shape 2662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</a:t>
            </a:r>
          </a:p>
        </p:txBody>
      </p:sp>
      <p:sp>
        <p:nvSpPr>
          <p:cNvPr id="2663" name="Shape 266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2664" name="Shape 2664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sphere</a:t>
            </a:r>
          </a:p>
        </p:txBody>
      </p:sp>
      <p:sp>
        <p:nvSpPr>
          <p:cNvPr id="2665" name="Shape 266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cube</a:t>
            </a:r>
          </a:p>
        </p:txBody>
      </p:sp>
      <p:sp>
        <p:nvSpPr>
          <p:cNvPr id="2666" name="Shape 2666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cylinder</a:t>
            </a:r>
          </a:p>
        </p:txBody>
      </p:sp>
      <p:pic>
        <p:nvPicPr>
          <p:cNvPr id="2667" name="Shape 266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24100" y="4401839"/>
            <a:ext cx="952499" cy="95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8" name="Shape 2668"/>
          <p:cNvCxnSpPr/>
          <p:nvPr/>
        </p:nvCxnSpPr>
        <p:spPr>
          <a:xfrm>
            <a:off x="4152900" y="4529553"/>
            <a:ext cx="889000" cy="57584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9" name="Shape 2669"/>
          <p:cNvSpPr/>
          <p:nvPr/>
        </p:nvSpPr>
        <p:spPr>
          <a:xfrm>
            <a:off x="2438400" y="5867400"/>
            <a:ext cx="685799" cy="685799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0" name="Shape 2670"/>
          <p:cNvSpPr/>
          <p:nvPr/>
        </p:nvSpPr>
        <p:spPr>
          <a:xfrm>
            <a:off x="4343400" y="5943600"/>
            <a:ext cx="419099" cy="609599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1" name="Shape 2671"/>
          <p:cNvSpPr/>
          <p:nvPr/>
        </p:nvSpPr>
        <p:spPr>
          <a:xfrm>
            <a:off x="660400" y="5957014"/>
            <a:ext cx="609599" cy="575846"/>
          </a:xfrm>
          <a:prstGeom prst="ellipse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2" name="Shape 2672"/>
          <p:cNvCxnSpPr/>
          <p:nvPr/>
        </p:nvCxnSpPr>
        <p:spPr>
          <a:xfrm>
            <a:off x="5892800" y="4605753"/>
            <a:ext cx="584100" cy="423300"/>
          </a:xfrm>
          <a:prstGeom prst="curvedConnector3">
            <a:avLst>
              <a:gd fmla="val 150026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41" name="Shape 3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apple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avocado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cranberries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grapefruit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grapes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melon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lime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lemon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mango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strawberry</a:t>
            </a:r>
          </a:p>
        </p:txBody>
      </p:sp>
      <p:sp>
        <p:nvSpPr>
          <p:cNvPr id="365" name="Shape 36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pear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</a:t>
            </a: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75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0" y="1539179"/>
            <a:ext cx="1315740" cy="13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9959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9274" y="5791200"/>
            <a:ext cx="908525" cy="9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9800" y="4437360"/>
            <a:ext cx="1049040" cy="10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75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72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33273" y="3124200"/>
            <a:ext cx="895926" cy="89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34856" y="18415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12267" y="5715000"/>
            <a:ext cx="1119465" cy="111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67400" y="310968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34300" y="3076643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897146" y="4437360"/>
            <a:ext cx="871239" cy="87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46300" y="29210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3400" y="4437360"/>
            <a:ext cx="916980" cy="91698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cherry</a:t>
            </a: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15000" y="5618460"/>
            <a:ext cx="1315740" cy="13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blackberry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Shape 2677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8" name="Shape 267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9" name="Shape 267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0" name="Shape 2680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1" name="Shape 268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Shape 268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3" name="Shape 268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4" name="Shape 268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5" name="Shape 268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6" name="Shape 268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7" name="Shape 268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8" name="Shape 268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9" name="Shape 26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Shape 26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691" name="Shape 26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Shape 26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693" name="Shape 269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694" name="Shape 269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695" name="Shape 269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696" name="Shape 269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697" name="Shape 269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698" name="Shape 269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699" name="Shape 269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 done</a:t>
            </a:r>
          </a:p>
        </p:txBody>
      </p:sp>
      <p:sp>
        <p:nvSpPr>
          <p:cNvPr id="2700" name="Shape 270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</a:t>
            </a:r>
          </a:p>
        </p:txBody>
      </p:sp>
      <p:sp>
        <p:nvSpPr>
          <p:cNvPr id="2701" name="Shape 2701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2702" name="Shape 270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medium</a:t>
            </a:r>
          </a:p>
        </p:txBody>
      </p:sp>
      <p:sp>
        <p:nvSpPr>
          <p:cNvPr id="2703" name="Shape 2703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quiet</a:t>
            </a:r>
          </a:p>
        </p:txBody>
      </p:sp>
      <p:sp>
        <p:nvSpPr>
          <p:cNvPr id="2704" name="Shape 270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loud</a:t>
            </a:r>
          </a:p>
        </p:txBody>
      </p:sp>
      <p:sp>
        <p:nvSpPr>
          <p:cNvPr id="2705" name="Shape 2705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slow</a:t>
            </a:r>
          </a:p>
        </p:txBody>
      </p:sp>
      <p:sp>
        <p:nvSpPr>
          <p:cNvPr id="2706" name="Shape 270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2707" name="Shape 2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Shape 2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Shape 270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10" name="Shape 271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1" name="Shape 2711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2712" name="Shape 2712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2713" name="Shape 2713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2714" name="Shape 271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big</a:t>
            </a:r>
          </a:p>
        </p:txBody>
      </p:sp>
      <p:sp>
        <p:nvSpPr>
          <p:cNvPr id="2715" name="Shape 2715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Shape 271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Shape 271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Shape 2718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wet</a:t>
            </a:r>
          </a:p>
        </p:txBody>
      </p:sp>
      <p:sp>
        <p:nvSpPr>
          <p:cNvPr id="2719" name="Shape 2719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</a:t>
            </a:r>
          </a:p>
        </p:txBody>
      </p:sp>
      <p:sp>
        <p:nvSpPr>
          <p:cNvPr id="2720" name="Shape 2720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short</a:t>
            </a:r>
          </a:p>
        </p:txBody>
      </p:sp>
      <p:sp>
        <p:nvSpPr>
          <p:cNvPr id="2721" name="Shape 2721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2" name="Shape 2722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Shape 2723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dry</a:t>
            </a:r>
          </a:p>
        </p:txBody>
      </p:sp>
      <p:sp>
        <p:nvSpPr>
          <p:cNvPr id="2724" name="Shape 272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little</a:t>
            </a:r>
          </a:p>
        </p:txBody>
      </p:sp>
      <p:sp>
        <p:nvSpPr>
          <p:cNvPr id="2725" name="Shape 272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2726" name="Shape 2726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</a:t>
            </a:r>
          </a:p>
        </p:txBody>
      </p:sp>
      <p:sp>
        <p:nvSpPr>
          <p:cNvPr id="2727" name="Shape 272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easy</a:t>
            </a:r>
          </a:p>
        </p:txBody>
      </p:sp>
      <p:sp>
        <p:nvSpPr>
          <p:cNvPr id="2728" name="Shape 2728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</a:t>
            </a:r>
          </a:p>
        </p:txBody>
      </p:sp>
      <p:sp>
        <p:nvSpPr>
          <p:cNvPr id="2729" name="Shape 272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0" name="Shape 273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old</a:t>
            </a:r>
          </a:p>
        </p:txBody>
      </p:sp>
      <p:sp>
        <p:nvSpPr>
          <p:cNvPr id="2731" name="Shape 273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</a:t>
            </a:r>
          </a:p>
        </p:txBody>
      </p:sp>
      <p:sp>
        <p:nvSpPr>
          <p:cNvPr id="2732" name="Shape 2732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</a:t>
            </a:r>
          </a:p>
        </p:txBody>
      </p:sp>
      <p:sp>
        <p:nvSpPr>
          <p:cNvPr id="2733" name="Shape 2733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dirty</a:t>
            </a:r>
          </a:p>
        </p:txBody>
      </p:sp>
      <p:pic>
        <p:nvPicPr>
          <p:cNvPr id="2734" name="Shape 27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4400" y="16256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Shape 27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2492" y="17526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Shape 27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8092" y="1676400"/>
            <a:ext cx="1009908" cy="100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Shape 27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3350" y="1701085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Shape 27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318588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Shape 27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59000" y="29210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0" name="Shape 27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69000" y="3124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Shape 27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51174" y="3124200"/>
            <a:ext cx="883226" cy="8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2" name="Shape 27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419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Shape 274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987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Shape 274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3600" y="44958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Shape 274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85656" y="4529553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Shape 274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9055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Shape 274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14800" y="5911135"/>
            <a:ext cx="870664" cy="87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Shape 274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53350" y="5861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Shape 274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99150" y="5767089"/>
            <a:ext cx="958850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Shape 275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75100" y="42799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Shape 27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13000" y="59436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Shape 275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68800" y="3234153"/>
            <a:ext cx="660400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3" name="Shape 2753"/>
          <p:cNvCxnSpPr/>
          <p:nvPr/>
        </p:nvCxnSpPr>
        <p:spPr>
          <a:xfrm flipH="1" rot="5400000">
            <a:off x="4164449" y="3487003"/>
            <a:ext cx="465600" cy="349499"/>
          </a:xfrm>
          <a:prstGeom prst="curvedConnector3">
            <a:avLst>
              <a:gd fmla="val 14536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Shape 275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9" name="Shape 275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0" name="Shape 276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Shape 276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2" name="Shape 276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3" name="Shape 276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764" name="Shape 276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5" name="Shape 276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6" name="Shape 276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7" name="Shape 276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8" name="Shape 276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Shape 276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0" name="Shape 277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1" name="Shape 277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2" name="Shape 277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3" name="Shape 277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4" name="Shape 277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5" name="Shape 277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776" name="Shape 277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7" name="Shape 277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778" name="Shape 277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779" name="Shape 277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780" name="Shape 278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sp>
        <p:nvSpPr>
          <p:cNvPr id="2781" name="Shape 278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rain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</a:t>
            </a:r>
          </a:p>
        </p:txBody>
      </p:sp>
      <p:sp>
        <p:nvSpPr>
          <p:cNvPr id="2783" name="Shape 278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snow</a:t>
            </a:r>
          </a:p>
        </p:txBody>
      </p:sp>
      <p:sp>
        <p:nvSpPr>
          <p:cNvPr id="2784" name="Shape 278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</a:t>
            </a:r>
          </a:p>
        </p:txBody>
      </p:sp>
      <p:sp>
        <p:nvSpPr>
          <p:cNvPr id="2785" name="Shape 278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</a:t>
            </a:r>
          </a:p>
        </p:txBody>
      </p:sp>
      <p:sp>
        <p:nvSpPr>
          <p:cNvPr id="2786" name="Shape 278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cloudy</a:t>
            </a:r>
          </a:p>
        </p:txBody>
      </p:sp>
      <p:sp>
        <p:nvSpPr>
          <p:cNvPr id="2787" name="Shape 278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icey</a:t>
            </a:r>
          </a:p>
        </p:txBody>
      </p:sp>
      <p:sp>
        <p:nvSpPr>
          <p:cNvPr id="2788" name="Shape 2788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foggy</a:t>
            </a:r>
          </a:p>
        </p:txBody>
      </p:sp>
      <p:sp>
        <p:nvSpPr>
          <p:cNvPr id="2789" name="Shape 278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freezing</a:t>
            </a:r>
          </a:p>
        </p:txBody>
      </p:sp>
      <p:sp>
        <p:nvSpPr>
          <p:cNvPr id="2790" name="Shape 279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stormy</a:t>
            </a:r>
          </a:p>
        </p:txBody>
      </p:sp>
      <p:sp>
        <p:nvSpPr>
          <p:cNvPr id="2791" name="Shape 279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792" name="Shape 279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793" name="Shape 27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Shape 27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Shape 279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6" name="Shape 279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97" name="Shape 2797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8" name="Shape 279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9" name="Shape 279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2800" name="Shape 2800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pic>
        <p:nvPicPr>
          <p:cNvPr id="2801" name="Shape 28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Shape 2802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2390967" y="5769114"/>
            <a:ext cx="911796" cy="73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Shape 28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2425" y="1800225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Shape 28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35662" y="1752600"/>
            <a:ext cx="922338" cy="92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Shape 28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7929" y="17393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Shape 28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3375" y="3152775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Shape 280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46582" y="4419600"/>
            <a:ext cx="930017" cy="930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Shape 28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48000" y="31242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Shape 28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56277" y="3120082"/>
            <a:ext cx="890587" cy="890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0" name="Shape 2810"/>
          <p:cNvCxnSpPr/>
          <p:nvPr/>
        </p:nvCxnSpPr>
        <p:spPr>
          <a:xfrm flipH="1" rot="10800000">
            <a:off x="2514600" y="3422073"/>
            <a:ext cx="503330" cy="2355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1" name="Shape 2811"/>
          <p:cNvCxnSpPr/>
          <p:nvPr/>
        </p:nvCxnSpPr>
        <p:spPr>
          <a:xfrm flipH="1" rot="10800000">
            <a:off x="2514600" y="3574473"/>
            <a:ext cx="655730" cy="2355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2" name="Shape 2812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304800" y="4495800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813" name="Shape 2813"/>
          <p:cNvSpPr/>
          <p:nvPr/>
        </p:nvSpPr>
        <p:spPr>
          <a:xfrm>
            <a:off x="5860185" y="3140858"/>
            <a:ext cx="997815" cy="821541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4" name="Shape 28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65884" y="1800225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Shape 28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3200" y="1780066"/>
            <a:ext cx="734533" cy="73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Shape 28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1400" y="31109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Shape 28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11225" y="4508242"/>
            <a:ext cx="841374" cy="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8" name="Shape 281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pic>
        <p:nvPicPr>
          <p:cNvPr id="2819" name="Shape 28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Shape 2820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8156003" y="3048000"/>
            <a:ext cx="911796" cy="734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Shape 2825"/>
          <p:cNvSpPr/>
          <p:nvPr/>
        </p:nvSpPr>
        <p:spPr>
          <a:xfrm>
            <a:off x="7333456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Shape 2826"/>
          <p:cNvSpPr/>
          <p:nvPr/>
        </p:nvSpPr>
        <p:spPr>
          <a:xfrm>
            <a:off x="7340600" y="4176762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Shape 2827"/>
          <p:cNvSpPr/>
          <p:nvPr/>
        </p:nvSpPr>
        <p:spPr>
          <a:xfrm>
            <a:off x="152401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Shape 2828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Shape 282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Shape 283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1" name="Shape 283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2" name="Shape 28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3" name="Shape 283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4" name="Shape 283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5" name="Shape 2835"/>
          <p:cNvSpPr/>
          <p:nvPr/>
        </p:nvSpPr>
        <p:spPr>
          <a:xfrm>
            <a:off x="1956277" y="1524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6" name="Shape 2836"/>
          <p:cNvSpPr/>
          <p:nvPr/>
        </p:nvSpPr>
        <p:spPr>
          <a:xfrm>
            <a:off x="1956277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7" name="Shape 283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8" name="Shape 283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9" name="Shape 2839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0" name="Shape 2840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1" name="Shape 2841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2" name="Shape 2842"/>
          <p:cNvSpPr/>
          <p:nvPr/>
        </p:nvSpPr>
        <p:spPr>
          <a:xfrm>
            <a:off x="152401" y="2891134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3" name="Shape 284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4" name="Shape 284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845" name="Shape 284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6" name="Shape 284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847" name="Shape 284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848" name="Shape 284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849" name="Shape 2849"/>
          <p:cNvSpPr txBox="1"/>
          <p:nvPr/>
        </p:nvSpPr>
        <p:spPr>
          <a:xfrm>
            <a:off x="5562600" y="14935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don’t feel well</a:t>
            </a:r>
          </a:p>
        </p:txBody>
      </p:sp>
      <p:sp>
        <p:nvSpPr>
          <p:cNvPr id="2850" name="Shape 2850"/>
          <p:cNvSpPr txBox="1"/>
          <p:nvPr/>
        </p:nvSpPr>
        <p:spPr>
          <a:xfrm>
            <a:off x="55626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I’ve got a problem with my	</a:t>
            </a:r>
          </a:p>
        </p:txBody>
      </p:sp>
      <p:sp>
        <p:nvSpPr>
          <p:cNvPr id="2851" name="Shape 2851"/>
          <p:cNvSpPr txBox="1"/>
          <p:nvPr/>
        </p:nvSpPr>
        <p:spPr>
          <a:xfrm>
            <a:off x="19812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 to chill out on my bed</a:t>
            </a:r>
          </a:p>
        </p:txBody>
      </p:sp>
      <p:sp>
        <p:nvSpPr>
          <p:cNvPr id="2852" name="Shape 2852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a shave</a:t>
            </a:r>
          </a:p>
        </p:txBody>
      </p:sp>
      <p:sp>
        <p:nvSpPr>
          <p:cNvPr id="2853" name="Shape 2853"/>
          <p:cNvSpPr txBox="1"/>
          <p:nvPr/>
        </p:nvSpPr>
        <p:spPr>
          <a:xfrm>
            <a:off x="1956277" y="154434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the toilet</a:t>
            </a:r>
          </a:p>
        </p:txBody>
      </p:sp>
      <p:sp>
        <p:nvSpPr>
          <p:cNvPr id="2854" name="Shape 2854"/>
          <p:cNvSpPr txBox="1"/>
          <p:nvPr/>
        </p:nvSpPr>
        <p:spPr>
          <a:xfrm>
            <a:off x="152401" y="55626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get changed</a:t>
            </a:r>
          </a:p>
        </p:txBody>
      </p:sp>
      <p:pic>
        <p:nvPicPr>
          <p:cNvPr id="2855" name="Shape 28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Shape 28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Shape 285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58" name="Shape 285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9" name="Shape 2859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some help</a:t>
            </a:r>
          </a:p>
        </p:txBody>
      </p:sp>
      <p:pic>
        <p:nvPicPr>
          <p:cNvPr id="2860" name="Shape 28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Shape 2861"/>
          <p:cNvSpPr txBox="1"/>
          <p:nvPr/>
        </p:nvSpPr>
        <p:spPr>
          <a:xfrm>
            <a:off x="5562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my medication</a:t>
            </a:r>
          </a:p>
        </p:txBody>
      </p:sp>
      <p:sp>
        <p:nvSpPr>
          <p:cNvPr id="2862" name="Shape 2862"/>
          <p:cNvSpPr txBox="1"/>
          <p:nvPr/>
        </p:nvSpPr>
        <p:spPr>
          <a:xfrm>
            <a:off x="7340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Please can you clean my glasses</a:t>
            </a:r>
          </a:p>
        </p:txBody>
      </p:sp>
      <p:sp>
        <p:nvSpPr>
          <p:cNvPr id="2863" name="Shape 2863"/>
          <p:cNvSpPr txBox="1"/>
          <p:nvPr/>
        </p:nvSpPr>
        <p:spPr>
          <a:xfrm>
            <a:off x="19812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a shower</a:t>
            </a:r>
          </a:p>
        </p:txBody>
      </p:sp>
      <p:sp>
        <p:nvSpPr>
          <p:cNvPr id="2864" name="Shape 2864"/>
          <p:cNvSpPr txBox="1"/>
          <p:nvPr/>
        </p:nvSpPr>
        <p:spPr>
          <a:xfrm>
            <a:off x="37338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love a bath</a:t>
            </a:r>
          </a:p>
        </p:txBody>
      </p:sp>
      <p:sp>
        <p:nvSpPr>
          <p:cNvPr id="2865" name="Shape 2865"/>
          <p:cNvSpPr txBox="1"/>
          <p:nvPr/>
        </p:nvSpPr>
        <p:spPr>
          <a:xfrm>
            <a:off x="3771900" y="555474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you do my hair please</a:t>
            </a:r>
          </a:p>
        </p:txBody>
      </p:sp>
      <p:pic>
        <p:nvPicPr>
          <p:cNvPr id="2866" name="Shape 2866"/>
          <p:cNvPicPr preferRelativeResize="0"/>
          <p:nvPr/>
        </p:nvPicPr>
        <p:blipFill rotWithShape="1">
          <a:blip r:embed="rId7">
            <a:alphaModFix/>
          </a:blip>
          <a:srcRect b="39667" l="0" r="0" t="0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Shape 28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74101"/>
            <a:ext cx="878700" cy="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Shape 2868"/>
          <p:cNvSpPr txBox="1"/>
          <p:nvPr/>
        </p:nvSpPr>
        <p:spPr>
          <a:xfrm>
            <a:off x="152400" y="417676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you do my nails please</a:t>
            </a:r>
          </a:p>
        </p:txBody>
      </p:sp>
      <p:pic>
        <p:nvPicPr>
          <p:cNvPr id="2869" name="Shape 28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17187" y="5815569"/>
            <a:ext cx="902512" cy="90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Shape 28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3213549">
            <a:off x="3895733" y="5918457"/>
            <a:ext cx="621552" cy="62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Shape 28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76600"/>
            <a:ext cx="719435" cy="71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Shape 28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2200" y="4430882"/>
            <a:ext cx="909221" cy="90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Shape 287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4" name="Shape 28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22750" y="3113384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Shape 287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49721" y="3565526"/>
            <a:ext cx="473073" cy="47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6" name="Shape 287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97321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Shape 287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62199" y="3185883"/>
            <a:ext cx="909222" cy="90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Shape 287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725" y="1797308"/>
            <a:ext cx="890030" cy="8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Shape 287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9275" y="5959476"/>
            <a:ext cx="746123" cy="7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880" name="Shape 2880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2881" name="Shape 2881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 parts</a:t>
            </a:r>
          </a:p>
        </p:txBody>
      </p:sp>
      <p:sp>
        <p:nvSpPr>
          <p:cNvPr id="2882" name="Shape 2882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</a:t>
            </a:r>
          </a:p>
        </p:txBody>
      </p:sp>
      <p:pic>
        <p:nvPicPr>
          <p:cNvPr id="2883" name="Shape 288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39606" y="1799053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Shape 288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9589" y="3155651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Shape 288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16849" y="465663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Shape 288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11243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Shape 288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51982" y="4563526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Shape 288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81650" y="45910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Shape 288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531848" y="4550648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Shape 289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065400" y="4572000"/>
            <a:ext cx="640200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Shape 2895"/>
          <p:cNvSpPr/>
          <p:nvPr/>
        </p:nvSpPr>
        <p:spPr>
          <a:xfrm>
            <a:off x="1981200" y="1517204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6" name="Shape 289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7" name="Shape 289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8" name="Shape 289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9" name="Shape 289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0" name="Shape 290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901" name="Shape 290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2" name="Shape 290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3" name="Shape 290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4" name="Shape 290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5" name="Shape 290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6" name="Shape 290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7" name="Shape 290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8" name="Shape 290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9" name="Shape 290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0" name="Shape 291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1" name="Shape 291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2" name="Shape 291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3" name="Shape 291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914" name="Shape 291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5" name="Shape 291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916" name="Shape 291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917" name="Shape 291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918" name="Shape 291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919" name="Shape 291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20" name="Shape 29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Shape 29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22" name="Shape 292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923" name="Shape 292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2924" name="Shape 292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Shape 2925"/>
          <p:cNvSpPr txBox="1"/>
          <p:nvPr/>
        </p:nvSpPr>
        <p:spPr>
          <a:xfrm>
            <a:off x="1981200" y="1514098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have pain in my </a:t>
            </a:r>
          </a:p>
        </p:txBody>
      </p:sp>
      <p:pic>
        <p:nvPicPr>
          <p:cNvPr id="2926" name="Shape 29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6675" y="1796482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Shape 29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3137" y="4487860"/>
            <a:ext cx="777875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Shape 29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2550" y="3178819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Shape 29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5867400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Shape 29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0425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Shape 29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4984" y="4495800"/>
            <a:ext cx="881063" cy="88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Shape 29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400" y="1791097"/>
            <a:ext cx="921614" cy="92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Shape 29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2199" y="1676400"/>
            <a:ext cx="1058862" cy="105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934" name="Shape 2934"/>
          <p:cNvSpPr/>
          <p:nvPr/>
        </p:nvSpPr>
        <p:spPr>
          <a:xfrm>
            <a:off x="2354984" y="1872991"/>
            <a:ext cx="616815" cy="540000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5" name="Shape 2935"/>
          <p:cNvSpPr txBox="1"/>
          <p:nvPr/>
        </p:nvSpPr>
        <p:spPr>
          <a:xfrm>
            <a:off x="5562600" y="291705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sick </a:t>
            </a:r>
          </a:p>
        </p:txBody>
      </p:sp>
      <p:pic>
        <p:nvPicPr>
          <p:cNvPr id="2936" name="Shape 29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91267" y="2194108"/>
            <a:ext cx="422167" cy="4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7" name="Shape 29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76800" y="1926674"/>
            <a:ext cx="412733" cy="41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8" name="Shape 29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4391335" y="1882207"/>
            <a:ext cx="409264" cy="4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9" name="Shape 2939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3810000" y="1600200"/>
            <a:ext cx="584195" cy="10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Shape 2940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headache </a:t>
            </a:r>
          </a:p>
        </p:txBody>
      </p:sp>
      <p:sp>
        <p:nvSpPr>
          <p:cNvPr id="2941" name="Shape 2941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feel </a:t>
            </a:r>
          </a:p>
        </p:txBody>
      </p:sp>
      <p:sp>
        <p:nvSpPr>
          <p:cNvPr id="2942" name="Shape 2942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earache</a:t>
            </a:r>
          </a:p>
        </p:txBody>
      </p:sp>
      <p:sp>
        <p:nvSpPr>
          <p:cNvPr id="2943" name="Shape 2943"/>
          <p:cNvSpPr txBox="1"/>
          <p:nvPr/>
        </p:nvSpPr>
        <p:spPr>
          <a:xfrm>
            <a:off x="1981200" y="41778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cold </a:t>
            </a:r>
          </a:p>
        </p:txBody>
      </p:sp>
      <p:sp>
        <p:nvSpPr>
          <p:cNvPr id="2944" name="Shape 294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itch </a:t>
            </a:r>
          </a:p>
        </p:txBody>
      </p:sp>
      <p:sp>
        <p:nvSpPr>
          <p:cNvPr id="2945" name="Shape 2945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pain </a:t>
            </a:r>
          </a:p>
        </p:txBody>
      </p:sp>
      <p:sp>
        <p:nvSpPr>
          <p:cNvPr id="2946" name="Shape 2946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stomach ache </a:t>
            </a:r>
          </a:p>
        </p:txBody>
      </p:sp>
      <p:sp>
        <p:nvSpPr>
          <p:cNvPr id="2947" name="Shape 2947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948" name="Shape 2948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toothache </a:t>
            </a:r>
          </a:p>
        </p:txBody>
      </p:sp>
      <p:pic>
        <p:nvPicPr>
          <p:cNvPr id="2949" name="Shape 29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2764" y="5770564"/>
            <a:ext cx="935036" cy="93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Shape 29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12764" y="4419600"/>
            <a:ext cx="915987" cy="91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Shape 29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Shape 29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30335" y="311055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Shape 295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44738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Shape 2954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chest pain</a:t>
            </a:r>
          </a:p>
        </p:txBody>
      </p:sp>
      <p:sp>
        <p:nvSpPr>
          <p:cNvPr id="2955" name="Shape 2955"/>
          <p:cNvSpPr txBox="1"/>
          <p:nvPr/>
        </p:nvSpPr>
        <p:spPr>
          <a:xfrm>
            <a:off x="73406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ouch </a:t>
            </a:r>
          </a:p>
        </p:txBody>
      </p:sp>
      <p:sp>
        <p:nvSpPr>
          <p:cNvPr id="2956" name="Shape 2956"/>
          <p:cNvSpPr txBox="1"/>
          <p:nvPr/>
        </p:nvSpPr>
        <p:spPr>
          <a:xfrm>
            <a:off x="37719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cramp</a:t>
            </a:r>
          </a:p>
        </p:txBody>
      </p:sp>
      <p:sp>
        <p:nvSpPr>
          <p:cNvPr id="2957" name="Shape 295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sore throat </a:t>
            </a:r>
          </a:p>
        </p:txBody>
      </p:sp>
      <p:sp>
        <p:nvSpPr>
          <p:cNvPr id="2958" name="Shape 2958"/>
          <p:cNvSpPr/>
          <p:nvPr/>
        </p:nvSpPr>
        <p:spPr>
          <a:xfrm rot="-767533">
            <a:off x="2306521" y="3219228"/>
            <a:ext cx="435244" cy="626561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9" name="Shape 2959"/>
          <p:cNvSpPr/>
          <p:nvPr/>
        </p:nvSpPr>
        <p:spPr>
          <a:xfrm rot="-767533">
            <a:off x="698684" y="3236608"/>
            <a:ext cx="263820" cy="516743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0" name="Shape 2960"/>
          <p:cNvSpPr/>
          <p:nvPr/>
        </p:nvSpPr>
        <p:spPr>
          <a:xfrm rot="-767533">
            <a:off x="4131735" y="5975066"/>
            <a:ext cx="262774" cy="318550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1" name="Shape 2961"/>
          <p:cNvSpPr/>
          <p:nvPr/>
        </p:nvSpPr>
        <p:spPr>
          <a:xfrm flipH="1" rot="-767533">
            <a:off x="4594917" y="5983310"/>
            <a:ext cx="328863" cy="24388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2" name="Shape 2962"/>
          <p:cNvSpPr/>
          <p:nvPr/>
        </p:nvSpPr>
        <p:spPr>
          <a:xfrm flipH="1" rot="-767533">
            <a:off x="2976482" y="6266595"/>
            <a:ext cx="377982" cy="18271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Shape 296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8" name="Shape 296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9" name="Shape 296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0" name="Shape 297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1" name="Shape 297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2" name="Shape 297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3" name="Shape 297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4" name="Shape 297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5" name="Shape 297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6" name="Shape 297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7" name="Shape 297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8" name="Shape 297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9" name="Shape 297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0" name="Shape 29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Shape 298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2" name="Shape 298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3" name="Shape 298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4" name="Shape 298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5" name="Shape 298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2986" name="Shape 298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7" name="Shape 298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2988" name="Shape 298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989" name="Shape 298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990" name="Shape 299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</a:t>
            </a:r>
          </a:p>
        </p:txBody>
      </p:sp>
      <p:sp>
        <p:nvSpPr>
          <p:cNvPr id="2991" name="Shape 299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</a:t>
            </a:r>
          </a:p>
        </p:txBody>
      </p:sp>
      <p:sp>
        <p:nvSpPr>
          <p:cNvPr id="2992" name="Shape 299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</a:t>
            </a:r>
          </a:p>
        </p:txBody>
      </p:sp>
      <p:sp>
        <p:nvSpPr>
          <p:cNvPr id="2993" name="Shape 299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</a:t>
            </a:r>
          </a:p>
        </p:txBody>
      </p:sp>
      <p:sp>
        <p:nvSpPr>
          <p:cNvPr id="2994" name="Shape 299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here</a:t>
            </a:r>
          </a:p>
        </p:txBody>
      </p:sp>
      <p:sp>
        <p:nvSpPr>
          <p:cNvPr id="2995" name="Shape 299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</a:t>
            </a:r>
          </a:p>
        </p:txBody>
      </p:sp>
      <p:sp>
        <p:nvSpPr>
          <p:cNvPr id="2996" name="Shape 299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middle</a:t>
            </a:r>
          </a:p>
        </p:txBody>
      </p:sp>
      <p:sp>
        <p:nvSpPr>
          <p:cNvPr id="2997" name="Shape 299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</a:p>
        </p:txBody>
      </p:sp>
      <p:sp>
        <p:nvSpPr>
          <p:cNvPr id="2998" name="Shape 299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</a:t>
            </a:r>
          </a:p>
        </p:txBody>
      </p:sp>
      <p:sp>
        <p:nvSpPr>
          <p:cNvPr id="2999" name="Shape 299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</a:p>
        </p:txBody>
      </p:sp>
      <p:sp>
        <p:nvSpPr>
          <p:cNvPr id="3000" name="Shape 300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bottom</a:t>
            </a:r>
          </a:p>
        </p:txBody>
      </p:sp>
      <p:sp>
        <p:nvSpPr>
          <p:cNvPr id="3001" name="Shape 300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</a:t>
            </a:r>
          </a:p>
        </p:txBody>
      </p:sp>
      <p:sp>
        <p:nvSpPr>
          <p:cNvPr id="3002" name="Shape 300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</a:t>
            </a:r>
          </a:p>
        </p:txBody>
      </p:sp>
      <p:sp>
        <p:nvSpPr>
          <p:cNvPr id="3003" name="Shape 300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004" name="Shape 300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005" name="Shape 30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Shape 30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007" name="Shape 300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8" name="Shape 300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9" name="Shape 300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Shape 30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35408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Shape 30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7892" y="1828800"/>
            <a:ext cx="705108" cy="70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Shape 30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Shape 30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2156" y="1784608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Shape 30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75350" y="315976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Shape 30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22156" y="313055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Shape 30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2730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Shape 30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Shape 30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3100" y="447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Shape 30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436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Shape 30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6200" y="4400550"/>
            <a:ext cx="1009649" cy="10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Shape 3021"/>
          <p:cNvSpPr/>
          <p:nvPr/>
        </p:nvSpPr>
        <p:spPr>
          <a:xfrm>
            <a:off x="2438400" y="3429000"/>
            <a:ext cx="609599" cy="609599"/>
          </a:xfrm>
          <a:prstGeom prst="mathMultiply">
            <a:avLst>
              <a:gd fmla="val 23520" name="adj1"/>
            </a:avLst>
          </a:prstGeom>
          <a:solidFill>
            <a:srgbClr val="3366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2" name="Shape 3022"/>
          <p:cNvSpPr/>
          <p:nvPr/>
        </p:nvSpPr>
        <p:spPr>
          <a:xfrm>
            <a:off x="3771900" y="3401069"/>
            <a:ext cx="609599" cy="609599"/>
          </a:xfrm>
          <a:prstGeom prst="mathMultiply">
            <a:avLst>
              <a:gd fmla="val 23520" name="adj1"/>
            </a:avLst>
          </a:prstGeom>
          <a:solidFill>
            <a:srgbClr val="3366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3" name="Shape 3023"/>
          <p:cNvCxnSpPr/>
          <p:nvPr/>
        </p:nvCxnSpPr>
        <p:spPr>
          <a:xfrm rot="5400000">
            <a:off x="2548839" y="3387833"/>
            <a:ext cx="38871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024" name="Shape 3024"/>
          <p:cNvCxnSpPr/>
          <p:nvPr/>
        </p:nvCxnSpPr>
        <p:spPr>
          <a:xfrm flipH="1">
            <a:off x="4381499" y="3234640"/>
            <a:ext cx="636588" cy="4991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Shape 302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0" name="Shape 303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1" name="Shape 303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2" name="Shape 3032"/>
          <p:cNvSpPr/>
          <p:nvPr/>
        </p:nvSpPr>
        <p:spPr>
          <a:xfrm>
            <a:off x="152398" y="4191000"/>
            <a:ext cx="1600201" cy="1219199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3" name="Shape 303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4" name="Shape 303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5" name="Shape 303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6" name="Shape 303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7" name="Shape 303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8" name="Shape 303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</a:t>
            </a:r>
          </a:p>
        </p:txBody>
      </p:sp>
      <p:sp>
        <p:nvSpPr>
          <p:cNvPr id="3039" name="Shape 3039"/>
          <p:cNvSpPr/>
          <p:nvPr/>
        </p:nvSpPr>
        <p:spPr>
          <a:xfrm>
            <a:off x="5562600" y="4196328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40" name="Shape 304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6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041" name="Shape 304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2" name="Shape 304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6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</a:t>
            </a:r>
          </a:p>
        </p:txBody>
      </p:sp>
      <p:sp>
        <p:nvSpPr>
          <p:cNvPr id="3043" name="Shape 3043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</a:t>
            </a:r>
          </a:p>
        </p:txBody>
      </p:sp>
      <p:sp>
        <p:nvSpPr>
          <p:cNvPr id="3044" name="Shape 304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6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3045" name="Shape 304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6" name="Shape 304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047" name="Shape 304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8" name="Shape 304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049" name="Shape 304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050" name="Shape 305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051" name="Shape 305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Position words</a:t>
            </a:r>
          </a:p>
        </p:txBody>
      </p:sp>
      <p:sp>
        <p:nvSpPr>
          <p:cNvPr id="3052" name="Shape 3052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</a:t>
            </a:r>
          </a:p>
        </p:txBody>
      </p:sp>
      <p:sp>
        <p:nvSpPr>
          <p:cNvPr id="3053" name="Shape 3053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none</a:t>
            </a:r>
          </a:p>
        </p:txBody>
      </p:sp>
      <p:sp>
        <p:nvSpPr>
          <p:cNvPr id="3054" name="Shape 3054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</a:t>
            </a:r>
          </a:p>
        </p:txBody>
      </p:sp>
      <p:sp>
        <p:nvSpPr>
          <p:cNvPr id="3055" name="Shape 305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that</a:t>
            </a:r>
          </a:p>
        </p:txBody>
      </p:sp>
      <p:sp>
        <p:nvSpPr>
          <p:cNvPr id="3056" name="Shape 3056"/>
          <p:cNvSpPr txBox="1"/>
          <p:nvPr/>
        </p:nvSpPr>
        <p:spPr>
          <a:xfrm>
            <a:off x="19812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</a:t>
            </a:r>
          </a:p>
        </p:txBody>
      </p:sp>
      <p:sp>
        <p:nvSpPr>
          <p:cNvPr id="3057" name="Shape 305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</a:t>
            </a:r>
          </a:p>
        </p:txBody>
      </p:sp>
      <p:sp>
        <p:nvSpPr>
          <p:cNvPr id="3058" name="Shape 305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</a:t>
            </a:r>
          </a:p>
        </p:txBody>
      </p:sp>
      <p:sp>
        <p:nvSpPr>
          <p:cNvPr id="3059" name="Shape 305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060" name="Shape 306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061" name="Shape 3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2" name="Shape 30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063" name="Shape 306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4" name="Shape 306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65" name="Shape 306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pic>
        <p:nvPicPr>
          <p:cNvPr id="3066" name="Shape 30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3067" name="Shape 3067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8" name="Shape 306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3069" name="Shape 3069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3070" name="Shape 3070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1" name="Shape 3071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</a:t>
            </a:r>
          </a:p>
        </p:txBody>
      </p:sp>
      <p:sp>
        <p:nvSpPr>
          <p:cNvPr id="3072" name="Shape 3072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3" name="Shape 30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3800" y="18542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Shape 3074"/>
          <p:cNvSpPr txBox="1"/>
          <p:nvPr/>
        </p:nvSpPr>
        <p:spPr>
          <a:xfrm>
            <a:off x="1956277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Position words</a:t>
            </a:r>
          </a:p>
        </p:txBody>
      </p:sp>
      <p:pic>
        <p:nvPicPr>
          <p:cNvPr id="3075" name="Shape 30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Shape 30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6700" y="4509214"/>
            <a:ext cx="495299" cy="4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Shape 30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8" name="Shape 3078"/>
          <p:cNvSpPr/>
          <p:nvPr/>
        </p:nvSpPr>
        <p:spPr>
          <a:xfrm>
            <a:off x="533400" y="3193474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9" name="Shape 3079"/>
          <p:cNvSpPr/>
          <p:nvPr/>
        </p:nvSpPr>
        <p:spPr>
          <a:xfrm>
            <a:off x="762000" y="4529553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0" name="Shape 3080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1" name="Shape 3081"/>
          <p:cNvSpPr/>
          <p:nvPr/>
        </p:nvSpPr>
        <p:spPr>
          <a:xfrm>
            <a:off x="4054519" y="3429000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2" name="Shape 3082"/>
          <p:cNvCxnSpPr/>
          <p:nvPr/>
        </p:nvCxnSpPr>
        <p:spPr>
          <a:xfrm flipH="1">
            <a:off x="4545011" y="3234640"/>
            <a:ext cx="636588" cy="4991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083" name="Shape 3083"/>
          <p:cNvSpPr/>
          <p:nvPr/>
        </p:nvSpPr>
        <p:spPr>
          <a:xfrm>
            <a:off x="2667000" y="3615153"/>
            <a:ext cx="365080" cy="347245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4" name="Shape 3084"/>
          <p:cNvCxnSpPr/>
          <p:nvPr/>
        </p:nvCxnSpPr>
        <p:spPr>
          <a:xfrm rot="5400000">
            <a:off x="2581104" y="3341515"/>
            <a:ext cx="478180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085" name="Shape 30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677" y="4365605"/>
            <a:ext cx="968394" cy="96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Shape 30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783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7" name="Shape 3087"/>
          <p:cNvSpPr txBox="1"/>
          <p:nvPr/>
        </p:nvSpPr>
        <p:spPr>
          <a:xfrm>
            <a:off x="5562600" y="14478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away</a:t>
            </a:r>
          </a:p>
        </p:txBody>
      </p:sp>
      <p:pic>
        <p:nvPicPr>
          <p:cNvPr id="3088" name="Shape 308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67200" y="1797308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Shape 308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8592" y="1752600"/>
            <a:ext cx="819407" cy="819407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Shape 309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</a:t>
            </a:r>
          </a:p>
        </p:txBody>
      </p:sp>
      <p:sp>
        <p:nvSpPr>
          <p:cNvPr id="3091" name="Shape 3091"/>
          <p:cNvSpPr txBox="1"/>
          <p:nvPr/>
        </p:nvSpPr>
        <p:spPr>
          <a:xfrm>
            <a:off x="73406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</a:p>
        </p:txBody>
      </p:sp>
      <p:sp>
        <p:nvSpPr>
          <p:cNvPr id="3092" name="Shape 3092"/>
          <p:cNvSpPr/>
          <p:nvPr/>
        </p:nvSpPr>
        <p:spPr>
          <a:xfrm>
            <a:off x="7772400" y="5901153"/>
            <a:ext cx="685799" cy="5758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3" name="Shape 3093"/>
          <p:cNvSpPr txBox="1"/>
          <p:nvPr/>
        </p:nvSpPr>
        <p:spPr>
          <a:xfrm>
            <a:off x="5562600" y="419632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</a:t>
            </a:r>
          </a:p>
        </p:txBody>
      </p:sp>
      <p:pic>
        <p:nvPicPr>
          <p:cNvPr id="3094" name="Shape 30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37300" y="4529553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Shape 309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23717" y="4483814"/>
            <a:ext cx="944562" cy="94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Shape 3100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1" name="Shape 310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2" name="Shape 310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3" name="Shape 310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4" name="Shape 310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Shape 310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6" name="Shape 310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7" name="Shape 310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8" name="Shape 3108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9" name="Shape 310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0" name="Shape 311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1" name="Shape 311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2" name="Shape 311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3" name="Shape 311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4" name="Shape 311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Shape 311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116" name="Shape 311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Shape 311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118" name="Shape 311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119" name="Shape 311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120" name="Shape 312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121" name="Shape 312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122" name="Shape 312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123" name="Shape 312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yesterday</a:t>
            </a:r>
          </a:p>
        </p:txBody>
      </p:sp>
      <p:sp>
        <p:nvSpPr>
          <p:cNvPr id="3124" name="Shape 312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</a:t>
            </a:r>
          </a:p>
        </p:txBody>
      </p:sp>
      <p:sp>
        <p:nvSpPr>
          <p:cNvPr id="3125" name="Shape 312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tomorrow</a:t>
            </a:r>
          </a:p>
        </p:txBody>
      </p:sp>
      <p:sp>
        <p:nvSpPr>
          <p:cNvPr id="3126" name="Shape 312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morning</a:t>
            </a:r>
          </a:p>
        </p:txBody>
      </p:sp>
      <p:sp>
        <p:nvSpPr>
          <p:cNvPr id="3127" name="Shape 312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later</a:t>
            </a:r>
          </a:p>
        </p:txBody>
      </p:sp>
      <p:sp>
        <p:nvSpPr>
          <p:cNvPr id="3128" name="Shape 312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</a:t>
            </a:r>
          </a:p>
        </p:txBody>
      </p:sp>
      <p:sp>
        <p:nvSpPr>
          <p:cNvPr id="3129" name="Shape 312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afternoon</a:t>
            </a:r>
          </a:p>
        </p:txBody>
      </p:sp>
      <p:sp>
        <p:nvSpPr>
          <p:cNvPr id="3130" name="Shape 313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evening</a:t>
            </a:r>
          </a:p>
        </p:txBody>
      </p:sp>
      <p:sp>
        <p:nvSpPr>
          <p:cNvPr id="3131" name="Shape 313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</a:t>
            </a:r>
          </a:p>
        </p:txBody>
      </p:sp>
      <p:sp>
        <p:nvSpPr>
          <p:cNvPr id="3132" name="Shape 313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never</a:t>
            </a:r>
          </a:p>
        </p:txBody>
      </p:sp>
      <p:sp>
        <p:nvSpPr>
          <p:cNvPr id="3133" name="Shape 313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ready</a:t>
            </a:r>
          </a:p>
        </p:txBody>
      </p:sp>
      <p:sp>
        <p:nvSpPr>
          <p:cNvPr id="3134" name="Shape 3134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hurry</a:t>
            </a:r>
          </a:p>
        </p:txBody>
      </p:sp>
      <p:sp>
        <p:nvSpPr>
          <p:cNvPr id="3135" name="Shape 3135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before</a:t>
            </a:r>
          </a:p>
        </p:txBody>
      </p:sp>
      <p:sp>
        <p:nvSpPr>
          <p:cNvPr id="3136" name="Shape 313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137" name="Shape 313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138" name="Shape 3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Shape 3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140" name="Shape 314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1" name="Shape 314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again</a:t>
            </a:r>
          </a:p>
        </p:txBody>
      </p:sp>
      <p:sp>
        <p:nvSpPr>
          <p:cNvPr id="3142" name="Shape 314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Shape 3143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</a:t>
            </a:r>
          </a:p>
        </p:txBody>
      </p:sp>
      <p:pic>
        <p:nvPicPr>
          <p:cNvPr id="3144" name="Shape 314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45" name="Shape 3145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</a:t>
            </a:r>
          </a:p>
        </p:txBody>
      </p:sp>
      <p:pic>
        <p:nvPicPr>
          <p:cNvPr id="3146" name="Shape 3146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5601371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sp>
        <p:nvSpPr>
          <p:cNvPr id="3147" name="Shape 3147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8" name="Shape 3148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9" name="Shape 3149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0" name="Shape 3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8600" y="16002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1" name="Shape 31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752600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2" name="Shape 3152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sp>
        <p:nvSpPr>
          <p:cNvPr id="3153" name="Shape 3153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months</a:t>
            </a:r>
            <a:r>
              <a:rPr b="0" baseline="0" i="0" lang="en-US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154" name="Shape 3154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days</a:t>
            </a:r>
          </a:p>
        </p:txBody>
      </p:sp>
      <p:pic>
        <p:nvPicPr>
          <p:cNvPr id="3155" name="Shape 31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6" name="Shape 31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315593">
            <a:off x="7864630" y="2063889"/>
            <a:ext cx="455021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Shape 31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4460" y="2895600"/>
            <a:ext cx="1391939" cy="139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Shape 31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2200" y="3124200"/>
            <a:ext cx="838678" cy="8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9" name="Shape 3159"/>
          <p:cNvPicPr preferRelativeResize="0"/>
          <p:nvPr/>
        </p:nvPicPr>
        <p:blipFill rotWithShape="1">
          <a:blip r:embed="rId12">
            <a:alphaModFix/>
          </a:blip>
          <a:srcRect b="20718" l="0" r="0" t="19488"/>
          <a:stretch/>
        </p:blipFill>
        <p:spPr>
          <a:xfrm>
            <a:off x="3886200" y="3157953"/>
            <a:ext cx="1346199" cy="80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0" name="Shape 3160"/>
          <p:cNvCxnSpPr/>
          <p:nvPr/>
        </p:nvCxnSpPr>
        <p:spPr>
          <a:xfrm flipH="1" rot="-5400000">
            <a:off x="6322499" y="3388653"/>
            <a:ext cx="575699" cy="266699"/>
          </a:xfrm>
          <a:prstGeom prst="curvedConnector3">
            <a:avLst>
              <a:gd fmla="val 368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161" name="Shape 3161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7772400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2" name="Shape 31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40121" y="31579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3" name="Shape 3163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7544471" y="4328405"/>
            <a:ext cx="1142327" cy="92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Shape 316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4404605"/>
            <a:ext cx="929394" cy="92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Shape 316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70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6" name="Shape 316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7" name="Shape 316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>
            <a:off x="20574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8" name="Shape 316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85414" y="4509214"/>
            <a:ext cx="748585" cy="748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9" name="Shape 3169"/>
          <p:cNvCxnSpPr/>
          <p:nvPr/>
        </p:nvCxnSpPr>
        <p:spPr>
          <a:xfrm rot="10800000">
            <a:off x="3962401" y="5105399"/>
            <a:ext cx="1193800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0" name="Shape 3170"/>
          <p:cNvSpPr txBox="1"/>
          <p:nvPr/>
        </p:nvSpPr>
        <p:spPr>
          <a:xfrm>
            <a:off x="914400" y="4572000"/>
            <a:ext cx="83402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am</a:t>
            </a:r>
          </a:p>
        </p:txBody>
      </p:sp>
      <p:sp>
        <p:nvSpPr>
          <p:cNvPr id="3171" name="Shape 3171"/>
          <p:cNvSpPr txBox="1"/>
          <p:nvPr/>
        </p:nvSpPr>
        <p:spPr>
          <a:xfrm>
            <a:off x="1995611" y="45806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sp>
        <p:nvSpPr>
          <p:cNvPr id="3172" name="Shape 3172"/>
          <p:cNvSpPr txBox="1"/>
          <p:nvPr/>
        </p:nvSpPr>
        <p:spPr>
          <a:xfrm>
            <a:off x="3886200" y="45044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cxnSp>
        <p:nvCxnSpPr>
          <p:cNvPr id="3173" name="Shape 3173"/>
          <p:cNvCxnSpPr/>
          <p:nvPr/>
        </p:nvCxnSpPr>
        <p:spPr>
          <a:xfrm>
            <a:off x="7772400" y="4509214"/>
            <a:ext cx="800099" cy="67238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4" name="Shape 3174"/>
          <p:cNvCxnSpPr/>
          <p:nvPr/>
        </p:nvCxnSpPr>
        <p:spPr>
          <a:xfrm flipH="1" rot="-5400000">
            <a:off x="474149" y="6098100"/>
            <a:ext cx="575699" cy="266699"/>
          </a:xfrm>
          <a:prstGeom prst="curvedConnector3">
            <a:avLst>
              <a:gd fmla="val 368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75" name="Shape 3175"/>
          <p:cNvCxnSpPr/>
          <p:nvPr/>
        </p:nvCxnSpPr>
        <p:spPr>
          <a:xfrm flipH="1" rot="-5400000">
            <a:off x="874199" y="6098100"/>
            <a:ext cx="575699" cy="266699"/>
          </a:xfrm>
          <a:prstGeom prst="curvedConnector3">
            <a:avLst>
              <a:gd fmla="val 368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176" name="Shape 317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564139" y="5659139"/>
            <a:ext cx="1122660" cy="112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Shape 317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16600" y="5715000"/>
            <a:ext cx="1079499" cy="10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8" name="Shape 3178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2134272" y="1661406"/>
            <a:ext cx="1142327" cy="92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9" name="Shape 317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7131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0" name="Shape 3180"/>
          <p:cNvCxnSpPr/>
          <p:nvPr/>
        </p:nvCxnSpPr>
        <p:spPr>
          <a:xfrm flipH="1" rot="10800000">
            <a:off x="4709987" y="5901154"/>
            <a:ext cx="522412" cy="1948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181" name="Shape 3181"/>
          <p:cNvCxnSpPr/>
          <p:nvPr/>
        </p:nvCxnSpPr>
        <p:spPr>
          <a:xfrm flipH="1" rot="10800000">
            <a:off x="4648200" y="6129754"/>
            <a:ext cx="522412" cy="1948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Shape 318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</a:t>
            </a:r>
          </a:p>
        </p:txBody>
      </p:sp>
      <p:sp>
        <p:nvSpPr>
          <p:cNvPr id="3187" name="Shape 318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</a:t>
            </a:r>
          </a:p>
        </p:txBody>
      </p:sp>
      <p:sp>
        <p:nvSpPr>
          <p:cNvPr id="3188" name="Shape 318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9" name="Shape 3189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0" name="Shape 3190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1" name="Shape 3191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2" name="Shape 3192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3" name="Shape 319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3194" name="Shape 3194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sp>
        <p:nvSpPr>
          <p:cNvPr id="3195" name="Shape 319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3196" name="Shape 319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7" name="Shape 319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8" name="Shape 3198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9" name="Shape 319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0" name="Shape 320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1" name="Shape 320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2" name="Shape 3202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</a:t>
            </a:r>
          </a:p>
        </p:txBody>
      </p:sp>
      <p:sp>
        <p:nvSpPr>
          <p:cNvPr id="3203" name="Shape 320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Shape 320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205" name="Shape 320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6" name="Shape 320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207" name="Shape 320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208" name="Shape 320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209" name="Shape 320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</a:t>
            </a:r>
          </a:p>
        </p:txBody>
      </p:sp>
      <p:sp>
        <p:nvSpPr>
          <p:cNvPr id="3210" name="Shape 321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weekend</a:t>
            </a:r>
          </a:p>
        </p:txBody>
      </p:sp>
      <p:sp>
        <p:nvSpPr>
          <p:cNvPr id="3211" name="Shape 321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night</a:t>
            </a:r>
          </a:p>
        </p:txBody>
      </p:sp>
      <p:sp>
        <p:nvSpPr>
          <p:cNvPr id="3212" name="Shape 321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Monday</a:t>
            </a:r>
          </a:p>
        </p:txBody>
      </p:sp>
      <p:sp>
        <p:nvSpPr>
          <p:cNvPr id="3213" name="Shape 321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Tuesday</a:t>
            </a:r>
          </a:p>
        </p:txBody>
      </p:sp>
      <p:sp>
        <p:nvSpPr>
          <p:cNvPr id="3214" name="Shape 321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Wednesday</a:t>
            </a:r>
          </a:p>
        </p:txBody>
      </p:sp>
      <p:sp>
        <p:nvSpPr>
          <p:cNvPr id="3215" name="Shape 3215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Saturday</a:t>
            </a:r>
          </a:p>
        </p:txBody>
      </p:sp>
      <p:sp>
        <p:nvSpPr>
          <p:cNvPr id="3216" name="Shape 3216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Thursday</a:t>
            </a:r>
          </a:p>
        </p:txBody>
      </p:sp>
      <p:sp>
        <p:nvSpPr>
          <p:cNvPr id="3217" name="Shape 3217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Friday</a:t>
            </a:r>
          </a:p>
        </p:txBody>
      </p:sp>
      <p:sp>
        <p:nvSpPr>
          <p:cNvPr id="3218" name="Shape 3218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Sunday</a:t>
            </a:r>
          </a:p>
        </p:txBody>
      </p:sp>
      <p:sp>
        <p:nvSpPr>
          <p:cNvPr id="3219" name="Shape 321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220" name="Shape 322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221" name="Shape 3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2" name="Shape 3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223" name="Shape 322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4" name="Shape 322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5" name="Shape 322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Shape 3226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pic>
        <p:nvPicPr>
          <p:cNvPr id="3227" name="Shape 32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8" name="Shape 32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6369" y="1409700"/>
            <a:ext cx="1437629" cy="1437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9" name="Shape 32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0" name="Shape 32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16400" y="4495800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1" name="Shape 32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38800" y="4114800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2" name="Shape 3232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week</a:t>
            </a:r>
          </a:p>
        </p:txBody>
      </p:sp>
      <p:sp>
        <p:nvSpPr>
          <p:cNvPr id="3233" name="Shape 323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 week</a:t>
            </a:r>
          </a:p>
        </p:txBody>
      </p:sp>
      <p:pic>
        <p:nvPicPr>
          <p:cNvPr id="3234" name="Shape 3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5" name="Shape 3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6" name="Shape 32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714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7" name="Shape 32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8" name="Shape 3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Shape 3239"/>
          <p:cNvSpPr txBox="1"/>
          <p:nvPr/>
        </p:nvSpPr>
        <p:spPr>
          <a:xfrm>
            <a:off x="5639110" y="3178314"/>
            <a:ext cx="8378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</a:p>
        </p:txBody>
      </p:sp>
      <p:pic>
        <p:nvPicPr>
          <p:cNvPr id="3240" name="Shape 3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4343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1" name="Shape 32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4343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2" name="Shape 32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1758691"/>
            <a:ext cx="1060707" cy="106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3" name="Shape 32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24800" y="48768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4" name="Shape 3244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tonight</a:t>
            </a:r>
          </a:p>
        </p:txBody>
      </p:sp>
      <p:cxnSp>
        <p:nvCxnSpPr>
          <p:cNvPr id="3245" name="Shape 3245"/>
          <p:cNvCxnSpPr/>
          <p:nvPr/>
        </p:nvCxnSpPr>
        <p:spPr>
          <a:xfrm rot="5400000">
            <a:off x="7980968" y="4703574"/>
            <a:ext cx="346451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Shape 325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J</a:t>
            </a:r>
          </a:p>
        </p:txBody>
      </p:sp>
      <p:sp>
        <p:nvSpPr>
          <p:cNvPr id="3251" name="Shape 325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</a:t>
            </a:r>
          </a:p>
        </p:txBody>
      </p:sp>
      <p:sp>
        <p:nvSpPr>
          <p:cNvPr id="3252" name="Shape 325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3" name="Shape 3253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4" name="Shape 3254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5" name="Shape 3255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6" name="Shape 3256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7" name="Shape 325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258" name="Shape 3258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259" name="Shape 325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3260" name="Shape 326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1" name="Shape 326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3262" name="Shape 3262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3" name="Shape 326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4" name="Shape 326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3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</a:t>
            </a:r>
          </a:p>
        </p:txBody>
      </p:sp>
      <p:sp>
        <p:nvSpPr>
          <p:cNvPr id="3265" name="Shape 326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3266" name="Shape 3266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267" name="Shape 326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8" name="Shape 326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269" name="Shape 326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0" name="Shape 327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271" name="Shape 327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272" name="Shape 327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273" name="Shape 327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month</a:t>
            </a:r>
          </a:p>
        </p:txBody>
      </p:sp>
      <p:sp>
        <p:nvSpPr>
          <p:cNvPr id="3274" name="Shape 327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month</a:t>
            </a:r>
          </a:p>
        </p:txBody>
      </p:sp>
      <p:sp>
        <p:nvSpPr>
          <p:cNvPr id="3275" name="Shape 327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last month</a:t>
            </a:r>
          </a:p>
        </p:txBody>
      </p:sp>
      <p:sp>
        <p:nvSpPr>
          <p:cNvPr id="3276" name="Shape 327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January</a:t>
            </a:r>
          </a:p>
        </p:txBody>
      </p:sp>
      <p:sp>
        <p:nvSpPr>
          <p:cNvPr id="3277" name="Shape 327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February</a:t>
            </a:r>
          </a:p>
        </p:txBody>
      </p:sp>
      <p:sp>
        <p:nvSpPr>
          <p:cNvPr id="3278" name="Shape 327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March</a:t>
            </a:r>
          </a:p>
        </p:txBody>
      </p:sp>
      <p:sp>
        <p:nvSpPr>
          <p:cNvPr id="3279" name="Shape 327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June</a:t>
            </a:r>
          </a:p>
        </p:txBody>
      </p:sp>
      <p:sp>
        <p:nvSpPr>
          <p:cNvPr id="3280" name="Shape 3280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April</a:t>
            </a:r>
          </a:p>
        </p:txBody>
      </p:sp>
      <p:sp>
        <p:nvSpPr>
          <p:cNvPr id="3281" name="Shape 328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</a:t>
            </a:r>
          </a:p>
        </p:txBody>
      </p:sp>
      <p:sp>
        <p:nvSpPr>
          <p:cNvPr id="3282" name="Shape 328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July</a:t>
            </a:r>
          </a:p>
        </p:txBody>
      </p:sp>
      <p:sp>
        <p:nvSpPr>
          <p:cNvPr id="3283" name="Shape 32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284" name="Shape 328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285" name="Shape 3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6" name="Shape 3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Shape 328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8" name="Shape 328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9" name="Shape 328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290" name="Shape 3290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</a:t>
            </a:r>
          </a:p>
        </p:txBody>
      </p:sp>
      <p:sp>
        <p:nvSpPr>
          <p:cNvPr id="3291" name="Shape 3291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August</a:t>
            </a:r>
          </a:p>
        </p:txBody>
      </p:sp>
      <p:sp>
        <p:nvSpPr>
          <p:cNvPr id="3292" name="Shape 329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September</a:t>
            </a:r>
          </a:p>
        </p:txBody>
      </p:sp>
      <p:sp>
        <p:nvSpPr>
          <p:cNvPr id="3293" name="Shape 3293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Ap</a:t>
            </a:r>
          </a:p>
        </p:txBody>
      </p:sp>
      <p:sp>
        <p:nvSpPr>
          <p:cNvPr id="3294" name="Shape 3294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October</a:t>
            </a:r>
          </a:p>
        </p:txBody>
      </p:sp>
      <p:sp>
        <p:nvSpPr>
          <p:cNvPr id="3295" name="Shape 329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December</a:t>
            </a:r>
          </a:p>
        </p:txBody>
      </p:sp>
      <p:sp>
        <p:nvSpPr>
          <p:cNvPr id="3296" name="Shape 3296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November</a:t>
            </a:r>
          </a:p>
        </p:txBody>
      </p:sp>
      <p:sp>
        <p:nvSpPr>
          <p:cNvPr id="3297" name="Shape 3297"/>
          <p:cNvSpPr txBox="1"/>
          <p:nvPr/>
        </p:nvSpPr>
        <p:spPr>
          <a:xfrm>
            <a:off x="7408357" y="3055202"/>
            <a:ext cx="91202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pic>
        <p:nvPicPr>
          <p:cNvPr id="3298" name="Shape 32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9" name="Shape 32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0" name="Shape 33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52600"/>
            <a:ext cx="921007" cy="92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Shape 33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2" name="Shape 33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1" y="32004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3" name="Shape 33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4" name="Shape 33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32004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5" name="Shape 33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755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6" name="Shape 33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7" name="Shape 33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77200" y="31369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8" name="Shape 33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9" name="Shape 33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30977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0" name="Shape 33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1" name="Shape 33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Shape 33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3" name="Shape 33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81200" y="58801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Shape 33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0500" y="58293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Shape 33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43400" y="4491155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Shape 33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1761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7" name="Shape 33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01850" y="3213100"/>
            <a:ext cx="812799" cy="8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Shape 3322"/>
          <p:cNvSpPr/>
          <p:nvPr/>
        </p:nvSpPr>
        <p:spPr>
          <a:xfrm>
            <a:off x="197437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3" name="Shape 332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48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24" name="Shape 332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5" name="Shape 3325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6" name="Shape 3326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Shape 3327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Shape 3328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Shape 332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30" name="Shape 3330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31" name="Shape 333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32" name="Shape 333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3" name="Shape 333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4" name="Shape 3334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Shape 333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6" name="Shape 333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7" name="Shape 333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8" name="Shape 3338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39" name="Shape 33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0" name="Shape 33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341" name="Shape 33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2" name="Shape 33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343" name="Shape 334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344" name="Shape 334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345" name="Shape 334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year</a:t>
            </a:r>
          </a:p>
        </p:txBody>
      </p:sp>
      <p:sp>
        <p:nvSpPr>
          <p:cNvPr id="3346" name="Shape 334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Valentines day</a:t>
            </a:r>
          </a:p>
        </p:txBody>
      </p:sp>
      <p:sp>
        <p:nvSpPr>
          <p:cNvPr id="3347" name="Shape 334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 holiday</a:t>
            </a:r>
          </a:p>
        </p:txBody>
      </p:sp>
      <p:sp>
        <p:nvSpPr>
          <p:cNvPr id="3348" name="Shape 334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Easter</a:t>
            </a:r>
          </a:p>
        </p:txBody>
      </p:sp>
      <p:sp>
        <p:nvSpPr>
          <p:cNvPr id="3349" name="Shape 334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holiday</a:t>
            </a:r>
          </a:p>
        </p:txBody>
      </p:sp>
      <p:sp>
        <p:nvSpPr>
          <p:cNvPr id="3350" name="Shape 335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Halloween</a:t>
            </a:r>
          </a:p>
        </p:txBody>
      </p:sp>
      <p:sp>
        <p:nvSpPr>
          <p:cNvPr id="3351" name="Shape 335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Bonfire night</a:t>
            </a:r>
          </a:p>
        </p:txBody>
      </p:sp>
      <p:sp>
        <p:nvSpPr>
          <p:cNvPr id="3352" name="Shape 335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sp>
        <p:nvSpPr>
          <p:cNvPr id="3353" name="Shape 335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354" name="Shape 335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355" name="Shape 3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6" name="Shape 3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357" name="Shape 335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8" name="Shape 335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9" name="Shape 335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60" name="Shape 3360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</a:t>
            </a:r>
          </a:p>
        </p:txBody>
      </p:sp>
      <p:sp>
        <p:nvSpPr>
          <p:cNvPr id="3361" name="Shape 3361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party</a:t>
            </a:r>
          </a:p>
        </p:txBody>
      </p:sp>
      <p:sp>
        <p:nvSpPr>
          <p:cNvPr id="3362" name="Shape 3362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wedding</a:t>
            </a:r>
          </a:p>
        </p:txBody>
      </p:sp>
      <p:sp>
        <p:nvSpPr>
          <p:cNvPr id="3363" name="Shape 3363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birthday</a:t>
            </a:r>
          </a:p>
        </p:txBody>
      </p:sp>
      <p:pic>
        <p:nvPicPr>
          <p:cNvPr id="3364" name="Shape 33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348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5" name="Shape 33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315593">
            <a:off x="2530629" y="2020727"/>
            <a:ext cx="455021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6" name="Shape 33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5314" y="184221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7" name="Shape 33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6600" y="18288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8" name="Shape 33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88000" y="1828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9" name="Shape 33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08700" y="16764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0" name="Shape 33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67600" y="19050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1" name="Shape 33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3284" y="1862553"/>
            <a:ext cx="748744" cy="74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Shape 33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3" name="Shape 337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724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4" name="Shape 33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57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5" name="Shape 33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3150" y="4400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6" name="Shape 337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3400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7" name="Shape 337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385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8" name="Shape 337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94400" y="3167359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" name="Shape 337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43150" y="3149600"/>
            <a:ext cx="889000" cy="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14" name="Shape 41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vegetables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asparagus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aborigine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broccoli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butternut squash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cabbage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cauliflower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leek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courgette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carrot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onion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peas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mushroom</a:t>
            </a:r>
          </a:p>
        </p:txBody>
      </p:sp>
      <p:sp>
        <p:nvSpPr>
          <p:cNvPr id="438" name="Shape 43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pumpkin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turnip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 beans</a:t>
            </a:r>
          </a:p>
        </p:txBody>
      </p:sp>
      <p:pic>
        <p:nvPicPr>
          <p:cNvPr id="443" name="Shape 4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7600" y="1803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4100" y="4462046"/>
            <a:ext cx="912972" cy="91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7873" y="1752600"/>
            <a:ext cx="992366" cy="99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70800" y="17526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7600" y="3157953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038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60256" y="3157953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" y="3193474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83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4465339"/>
            <a:ext cx="807740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3520" y="4465339"/>
            <a:ext cx="904280" cy="90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43600" y="4419600"/>
            <a:ext cx="956845" cy="95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72400" y="452955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26474" y="57912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95953" y="5824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14800" y="58115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897146" y="3101280"/>
            <a:ext cx="943094" cy="9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sweetcorn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Shape 338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5" name="Shape 338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48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86" name="Shape 338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7" name="Shape 3387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8" name="Shape 3388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9" name="Shape 3389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0" name="Shape 3390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1" name="Shape 339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92" name="Shape 3392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93" name="Shape 339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394" name="Shape 339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5" name="Shape 339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6" name="Shape 3396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Shape 339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8" name="Shape 339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9" name="Shape 339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0" name="Shape 3400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401" name="Shape 340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2" name="Shape 340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403" name="Shape 340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4" name="Shape 340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405" name="Shape 340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406" name="Shape 340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407" name="Shape 340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day</a:t>
            </a:r>
          </a:p>
        </p:txBody>
      </p:sp>
      <p:sp>
        <p:nvSpPr>
          <p:cNvPr id="3408" name="Shape 340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eve</a:t>
            </a:r>
          </a:p>
        </p:txBody>
      </p:sp>
      <p:sp>
        <p:nvSpPr>
          <p:cNvPr id="3409" name="Shape 3409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Farther Christmas</a:t>
            </a:r>
          </a:p>
        </p:txBody>
      </p:sp>
      <p:sp>
        <p:nvSpPr>
          <p:cNvPr id="3410" name="Shape 3410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pudding</a:t>
            </a:r>
          </a:p>
        </p:txBody>
      </p:sp>
      <p:sp>
        <p:nvSpPr>
          <p:cNvPr id="3411" name="Shape 3411"/>
          <p:cNvSpPr txBox="1"/>
          <p:nvPr/>
        </p:nvSpPr>
        <p:spPr>
          <a:xfrm>
            <a:off x="37719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cake</a:t>
            </a:r>
          </a:p>
        </p:txBody>
      </p:sp>
      <p:sp>
        <p:nvSpPr>
          <p:cNvPr id="3412" name="Shape 341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decorations</a:t>
            </a:r>
          </a:p>
        </p:txBody>
      </p:sp>
      <p:sp>
        <p:nvSpPr>
          <p:cNvPr id="3413" name="Shape 341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414" name="Shape 341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415" name="Shape 3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6" name="Shape 3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417" name="Shape 341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8" name="Shape 341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9" name="Shape 341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420" name="Shape 3420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sack</a:t>
            </a:r>
          </a:p>
        </p:txBody>
      </p:sp>
      <p:sp>
        <p:nvSpPr>
          <p:cNvPr id="3421" name="Shape 3421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lights</a:t>
            </a:r>
          </a:p>
        </p:txBody>
      </p:sp>
      <p:sp>
        <p:nvSpPr>
          <p:cNvPr id="3422" name="Shape 342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pic>
        <p:nvPicPr>
          <p:cNvPr id="3423" name="Shape 34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3150" y="1733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4" name="Shape 3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8892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Shape 3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6300" y="319347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Shape 34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34300" y="1790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7" name="Shape 34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45307" y="3061414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8" name="Shape 34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97308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9" name="Shape 34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5600" y="42672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Shape 34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463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1" name="Shape 34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6678" y="3124677"/>
            <a:ext cx="837722" cy="83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2" name="Shape 34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1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3" name="Shape 34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56277" y="2667000"/>
            <a:ext cx="1625599" cy="16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Shape 3434"/>
          <p:cNvSpPr txBox="1"/>
          <p:nvPr/>
        </p:nvSpPr>
        <p:spPr>
          <a:xfrm>
            <a:off x="1974372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tree</a:t>
            </a:r>
          </a:p>
        </p:txBody>
      </p:sp>
      <p:sp>
        <p:nvSpPr>
          <p:cNvPr id="3435" name="Shape 3435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hat</a:t>
            </a:r>
          </a:p>
        </p:txBody>
      </p:sp>
      <p:pic>
        <p:nvPicPr>
          <p:cNvPr id="3436" name="Shape 343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7" name="Shape 3437"/>
          <p:cNvSpPr txBox="1"/>
          <p:nvPr/>
        </p:nvSpPr>
        <p:spPr>
          <a:xfrm>
            <a:off x="7340121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stocking</a:t>
            </a:r>
          </a:p>
        </p:txBody>
      </p:sp>
      <p:sp>
        <p:nvSpPr>
          <p:cNvPr id="3438" name="Shape 3438"/>
          <p:cNvSpPr txBox="1"/>
          <p:nvPr/>
        </p:nvSpPr>
        <p:spPr>
          <a:xfrm>
            <a:off x="55379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hat</a:t>
            </a:r>
          </a:p>
        </p:txBody>
      </p:sp>
      <p:pic>
        <p:nvPicPr>
          <p:cNvPr id="3439" name="Shape 3439"/>
          <p:cNvPicPr preferRelativeResize="0"/>
          <p:nvPr/>
        </p:nvPicPr>
        <p:blipFill rotWithShape="1">
          <a:blip r:embed="rId18">
            <a:alphaModFix/>
          </a:blip>
          <a:srcRect b="0" l="16406" r="17969" t="44531"/>
          <a:stretch/>
        </p:blipFill>
        <p:spPr>
          <a:xfrm>
            <a:off x="5842714" y="4529553"/>
            <a:ext cx="975351" cy="824404"/>
          </a:xfrm>
          <a:prstGeom prst="snip2SameRect">
            <a:avLst>
              <a:gd fmla="val 30761" name="adj1"/>
              <a:gd fmla="val 36998" name="adj2"/>
            </a:avLst>
          </a:prstGeom>
          <a:noFill/>
          <a:ln>
            <a:noFill/>
          </a:ln>
        </p:spPr>
      </p:pic>
      <p:sp>
        <p:nvSpPr>
          <p:cNvPr id="3440" name="Shape 3440"/>
          <p:cNvSpPr/>
          <p:nvPr/>
        </p:nvSpPr>
        <p:spPr>
          <a:xfrm rot="-2926692">
            <a:off x="5891063" y="4528181"/>
            <a:ext cx="405685" cy="25798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Shape 3445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Shape 3446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Shape 344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Shape 344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Shape 344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0" name="Shape 345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Shape 345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Shape 345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Shape 345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Shape 3454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Shape 345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6" name="Shape 345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7" name="Shape 345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8" name="Shape 345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9" name="Shape 345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0" name="Shape 346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1" name="Shape 346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462" name="Shape 346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3" name="Shape 346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464" name="Shape 346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465" name="Shape 346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466" name="Shape 346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467" name="Shape 346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468" name="Shape 346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469" name="Shape 346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</a:t>
            </a:r>
          </a:p>
        </p:txBody>
      </p:sp>
      <p:sp>
        <p:nvSpPr>
          <p:cNvPr id="3470" name="Shape 3470"/>
          <p:cNvSpPr txBox="1"/>
          <p:nvPr/>
        </p:nvSpPr>
        <p:spPr>
          <a:xfrm>
            <a:off x="19812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 /  college</a:t>
            </a:r>
          </a:p>
        </p:txBody>
      </p:sp>
      <p:sp>
        <p:nvSpPr>
          <p:cNvPr id="3471" name="Shape 347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town</a:t>
            </a:r>
          </a:p>
        </p:txBody>
      </p:sp>
      <p:sp>
        <p:nvSpPr>
          <p:cNvPr id="3472" name="Shape 347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dentist</a:t>
            </a:r>
          </a:p>
        </p:txBody>
      </p:sp>
      <p:sp>
        <p:nvSpPr>
          <p:cNvPr id="3473" name="Shape 3473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hospital</a:t>
            </a:r>
          </a:p>
        </p:txBody>
      </p:sp>
      <p:sp>
        <p:nvSpPr>
          <p:cNvPr id="3474" name="Shape 347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airport</a:t>
            </a:r>
          </a:p>
        </p:txBody>
      </p:sp>
      <p:sp>
        <p:nvSpPr>
          <p:cNvPr id="3475" name="Shape 347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</a:t>
            </a:r>
          </a:p>
        </p:txBody>
      </p:sp>
      <p:sp>
        <p:nvSpPr>
          <p:cNvPr id="3476" name="Shape 347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doctors</a:t>
            </a:r>
          </a:p>
        </p:txBody>
      </p:sp>
      <p:sp>
        <p:nvSpPr>
          <p:cNvPr id="3477" name="Shape 347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3478" name="Shape 347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restaurant</a:t>
            </a:r>
          </a:p>
        </p:txBody>
      </p:sp>
      <p:sp>
        <p:nvSpPr>
          <p:cNvPr id="3479" name="Shape 347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</a:t>
            </a:r>
          </a:p>
        </p:txBody>
      </p:sp>
      <p:sp>
        <p:nvSpPr>
          <p:cNvPr id="3480" name="Shape 348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office</a:t>
            </a:r>
          </a:p>
        </p:txBody>
      </p:sp>
      <p:sp>
        <p:nvSpPr>
          <p:cNvPr id="3481" name="Shape 3481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cinema</a:t>
            </a:r>
          </a:p>
        </p:txBody>
      </p:sp>
      <p:sp>
        <p:nvSpPr>
          <p:cNvPr id="3482" name="Shape 348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483" name="Shape 3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4" name="Shape 3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485" name="Shape 348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6" name="Shape 3486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library</a:t>
            </a:r>
          </a:p>
        </p:txBody>
      </p:sp>
      <p:pic>
        <p:nvPicPr>
          <p:cNvPr id="3487" name="Shape 348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488" name="Shape 3488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</a:t>
            </a:r>
          </a:p>
        </p:txBody>
      </p:sp>
      <p:sp>
        <p:nvSpPr>
          <p:cNvPr id="3489" name="Shape 348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0" name="Shape 3490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1" name="Shape 349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2" name="Shape 3492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day places</a:t>
            </a:r>
          </a:p>
        </p:txBody>
      </p:sp>
      <p:sp>
        <p:nvSpPr>
          <p:cNvPr id="3493" name="Shape 3493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shops</a:t>
            </a:r>
            <a:r>
              <a:rPr b="0" baseline="0" i="0" lang="en-US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494" name="Shape 3494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places outside</a:t>
            </a:r>
          </a:p>
        </p:txBody>
      </p:sp>
      <p:pic>
        <p:nvPicPr>
          <p:cNvPr id="3495" name="Shape 34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28799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6" name="Shape 34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72992"/>
            <a:ext cx="737116" cy="73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Shape 34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83100"/>
            <a:ext cx="774700" cy="774700"/>
          </a:xfrm>
          <a:prstGeom prst="snip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98" name="Shape 3498"/>
          <p:cNvSpPr/>
          <p:nvPr/>
        </p:nvSpPr>
        <p:spPr>
          <a:xfrm>
            <a:off x="7696200" y="1862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9" name="Shape 3499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0" name="Shape 3500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1" name="Shape 3501"/>
          <p:cNvSpPr/>
          <p:nvPr/>
        </p:nvSpPr>
        <p:spPr>
          <a:xfrm>
            <a:off x="23622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2" name="Shape 3502"/>
          <p:cNvSpPr/>
          <p:nvPr/>
        </p:nvSpPr>
        <p:spPr>
          <a:xfrm>
            <a:off x="7709456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3" name="Shape 3503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4" name="Shape 3504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5" name="Shape 3505"/>
          <p:cNvSpPr/>
          <p:nvPr/>
        </p:nvSpPr>
        <p:spPr>
          <a:xfrm>
            <a:off x="41529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6" name="Shape 3506"/>
          <p:cNvSpPr/>
          <p:nvPr/>
        </p:nvSpPr>
        <p:spPr>
          <a:xfrm>
            <a:off x="59436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7" name="Shape 3507"/>
          <p:cNvSpPr/>
          <p:nvPr/>
        </p:nvSpPr>
        <p:spPr>
          <a:xfrm>
            <a:off x="23622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Shape 3508"/>
          <p:cNvSpPr/>
          <p:nvPr/>
        </p:nvSpPr>
        <p:spPr>
          <a:xfrm>
            <a:off x="41529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9" name="Shape 3509"/>
          <p:cNvSpPr/>
          <p:nvPr/>
        </p:nvSpPr>
        <p:spPr>
          <a:xfrm>
            <a:off x="59436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0" name="Shape 3510"/>
          <p:cNvSpPr/>
          <p:nvPr/>
        </p:nvSpPr>
        <p:spPr>
          <a:xfrm>
            <a:off x="76962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1" name="Shape 3511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2" name="Shape 3512"/>
          <p:cNvSpPr/>
          <p:nvPr/>
        </p:nvSpPr>
        <p:spPr>
          <a:xfrm>
            <a:off x="5334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3" name="Shape 3513"/>
          <p:cNvSpPr/>
          <p:nvPr/>
        </p:nvSpPr>
        <p:spPr>
          <a:xfrm>
            <a:off x="4152900" y="1862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4" name="Shape 35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Shape 35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68391"/>
            <a:ext cx="794008" cy="79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6" name="Shape 35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2200" y="3124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7" name="Shape 35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2900" y="3493017"/>
            <a:ext cx="425191" cy="4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8" name="Shape 35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65908" y="3493017"/>
            <a:ext cx="425191" cy="4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9" name="Shape 35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59403" y="3162697"/>
            <a:ext cx="425191" cy="42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0" name="Shape 35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43600" y="32385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1" name="Shape 35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66188" y="3200400"/>
            <a:ext cx="692011" cy="6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2" name="Shape 35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44958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Shape 35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1000" y="4509212"/>
            <a:ext cx="717809" cy="71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Shape 35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407932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5" name="Shape 35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96200" y="44958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6" name="Shape 35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7514" y="5867400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7" name="Shape 35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89383" y="5986680"/>
            <a:ext cx="506215" cy="5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8" name="Shape 35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24555" y="5943917"/>
            <a:ext cx="575846" cy="57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9" name="Shape 35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67200" y="58674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0" name="Shape 353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436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1" name="Shape 35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96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2" name="Shape 3532"/>
          <p:cNvSpPr/>
          <p:nvPr/>
        </p:nvSpPr>
        <p:spPr>
          <a:xfrm>
            <a:off x="7709456" y="5880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3" name="Shape 3533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pic>
        <p:nvPicPr>
          <p:cNvPr id="3534" name="Shape 35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85100" y="5873889"/>
            <a:ext cx="749299" cy="7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Shape 3539"/>
          <p:cNvSpPr/>
          <p:nvPr/>
        </p:nvSpPr>
        <p:spPr>
          <a:xfrm>
            <a:off x="3785314" y="1502945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0" name="Shape 3540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1" name="Shape 3541"/>
          <p:cNvSpPr/>
          <p:nvPr/>
        </p:nvSpPr>
        <p:spPr>
          <a:xfrm>
            <a:off x="7340121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2" name="Shape 3542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3" name="Shape 354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4" name="Shape 354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5" name="Shape 354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Shape 354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7" name="Shape 354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8" name="Shape 354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9" name="Shape 354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0" name="Shape 3550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1" name="Shape 355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2" name="Shape 355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3" name="Shape 355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4" name="Shape 355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5" name="Shape 355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6" name="Shape 355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7" name="Shape 355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558" name="Shape 355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9" name="Shape 355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560" name="Shape 356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561" name="Shape 356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562" name="Shape 356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bakers</a:t>
            </a:r>
          </a:p>
        </p:txBody>
      </p:sp>
      <p:sp>
        <p:nvSpPr>
          <p:cNvPr id="3563" name="Shape 3563"/>
          <p:cNvSpPr txBox="1"/>
          <p:nvPr/>
        </p:nvSpPr>
        <p:spPr>
          <a:xfrm>
            <a:off x="19812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 shop</a:t>
            </a:r>
          </a:p>
        </p:txBody>
      </p:sp>
      <p:sp>
        <p:nvSpPr>
          <p:cNvPr id="3564" name="Shape 3564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department store</a:t>
            </a:r>
          </a:p>
        </p:txBody>
      </p:sp>
      <p:sp>
        <p:nvSpPr>
          <p:cNvPr id="3565" name="Shape 3565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market</a:t>
            </a:r>
          </a:p>
        </p:txBody>
      </p:sp>
      <p:sp>
        <p:nvSpPr>
          <p:cNvPr id="3566" name="Shape 3566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 shop</a:t>
            </a:r>
          </a:p>
        </p:txBody>
      </p:sp>
      <p:sp>
        <p:nvSpPr>
          <p:cNvPr id="3567" name="Shape 3567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music shop</a:t>
            </a:r>
          </a:p>
        </p:txBody>
      </p:sp>
      <p:sp>
        <p:nvSpPr>
          <p:cNvPr id="3568" name="Shape 3568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coffee shop</a:t>
            </a:r>
          </a:p>
        </p:txBody>
      </p:sp>
      <p:sp>
        <p:nvSpPr>
          <p:cNvPr id="3569" name="Shape 3569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drive through</a:t>
            </a:r>
          </a:p>
        </p:txBody>
      </p:sp>
      <p:sp>
        <p:nvSpPr>
          <p:cNvPr id="3570" name="Shape 357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pharmacy</a:t>
            </a:r>
          </a:p>
        </p:txBody>
      </p:sp>
      <p:sp>
        <p:nvSpPr>
          <p:cNvPr id="3571" name="Shape 357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572" name="Shape 357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573" name="Shape 3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4" name="Shape 35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575" name="Shape 357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6" name="Shape 357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7" name="Shape 357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578" name="Shape 3578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</a:t>
            </a:r>
          </a:p>
        </p:txBody>
      </p:sp>
      <p:sp>
        <p:nvSpPr>
          <p:cNvPr id="3579" name="Shape 3579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supermarket</a:t>
            </a:r>
          </a:p>
        </p:txBody>
      </p:sp>
      <p:sp>
        <p:nvSpPr>
          <p:cNvPr id="3580" name="Shape 3580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butchers</a:t>
            </a:r>
            <a:r>
              <a:rPr b="0" baseline="0" i="0" lang="en-US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581" name="Shape 3581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centre</a:t>
            </a:r>
          </a:p>
        </p:txBody>
      </p:sp>
      <p:pic>
        <p:nvPicPr>
          <p:cNvPr id="3582" name="Shape 35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Shape 3583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4" name="Shape 3584"/>
          <p:cNvSpPr/>
          <p:nvPr/>
        </p:nvSpPr>
        <p:spPr>
          <a:xfrm>
            <a:off x="4152900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5" name="Shape 3585"/>
          <p:cNvSpPr/>
          <p:nvPr/>
        </p:nvSpPr>
        <p:spPr>
          <a:xfrm>
            <a:off x="5943600" y="1872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6" name="Shape 3586"/>
          <p:cNvSpPr/>
          <p:nvPr/>
        </p:nvSpPr>
        <p:spPr>
          <a:xfrm>
            <a:off x="23622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7" name="Shape 3587"/>
          <p:cNvSpPr/>
          <p:nvPr/>
        </p:nvSpPr>
        <p:spPr>
          <a:xfrm>
            <a:off x="59436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8" name="Shape 3588"/>
          <p:cNvSpPr/>
          <p:nvPr/>
        </p:nvSpPr>
        <p:spPr>
          <a:xfrm>
            <a:off x="7709456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9" name="Shape 3589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0" name="Shape 3590"/>
          <p:cNvSpPr/>
          <p:nvPr/>
        </p:nvSpPr>
        <p:spPr>
          <a:xfrm>
            <a:off x="41529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1" name="Shape 3591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2" name="Shape 3592"/>
          <p:cNvSpPr/>
          <p:nvPr/>
        </p:nvSpPr>
        <p:spPr>
          <a:xfrm>
            <a:off x="7709456" y="1872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3" name="Shape 3593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4" name="Shape 3594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5" name="Shape 35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59576"/>
            <a:ext cx="675724" cy="6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Shape 35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2133600"/>
            <a:ext cx="400309" cy="40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7" name="Shape 35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3656" y="3208040"/>
            <a:ext cx="703243" cy="70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Shape 35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3276600"/>
            <a:ext cx="665459" cy="66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Shape 35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52900" y="31623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Shape 36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00400"/>
            <a:ext cx="748585" cy="74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1" name="Shape 36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16139" y="3398223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Shape 360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96200" y="3276600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Shape 36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24800" y="3263343"/>
            <a:ext cx="699055" cy="6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4" name="Shape 36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9456" y="20574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5" name="Shape 3605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7924800" y="19812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6" name="Shape 3606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4419600" y="21336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7" name="Shape 36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2864" y="1906865"/>
            <a:ext cx="531535" cy="5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8" name="Shape 360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4820623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9" name="Shape 360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200" y="48006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0" name="Shape 36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6600" y="45720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Shape 36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7600" y="4509214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2" name="Shape 36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2864" y="4509214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3" name="Shape 3613"/>
          <p:cNvPicPr preferRelativeResize="0"/>
          <p:nvPr/>
        </p:nvPicPr>
        <p:blipFill rotWithShape="1">
          <a:blip r:embed="rId18">
            <a:alphaModFix/>
          </a:blip>
          <a:srcRect b="0" l="0" r="0" t="39265"/>
          <a:stretch/>
        </p:blipFill>
        <p:spPr>
          <a:xfrm>
            <a:off x="4235450" y="4945533"/>
            <a:ext cx="673099" cy="4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4" name="Shape 36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48119" y="4577233"/>
            <a:ext cx="439980" cy="43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Shape 3615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6191508" y="4800600"/>
            <a:ext cx="609599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Shape 3620"/>
          <p:cNvSpPr/>
          <p:nvPr/>
        </p:nvSpPr>
        <p:spPr>
          <a:xfrm>
            <a:off x="5562600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1" name="Shape 3621"/>
          <p:cNvSpPr/>
          <p:nvPr/>
        </p:nvSpPr>
        <p:spPr>
          <a:xfrm>
            <a:off x="3785314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2" name="Shape 3622"/>
          <p:cNvSpPr/>
          <p:nvPr/>
        </p:nvSpPr>
        <p:spPr>
          <a:xfrm>
            <a:off x="7340600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3" name="Shape 3623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4" name="Shape 362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5" name="Shape 362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6" name="Shape 362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7" name="Shape 362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8" name="Shape 362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9" name="Shape 362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0" name="Shape 363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1" name="Shape 3631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2" name="Shape 363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3" name="Shape 363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4" name="Shape 363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5" name="Shape 363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6" name="Shape 363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Shape 363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Shape 363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639" name="Shape 363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0" name="Shape 364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641" name="Shape 364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642" name="Shape 364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643" name="Shape 364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countryside</a:t>
            </a:r>
          </a:p>
        </p:txBody>
      </p:sp>
      <p:sp>
        <p:nvSpPr>
          <p:cNvPr id="3644" name="Shape 364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lake</a:t>
            </a:r>
          </a:p>
        </p:txBody>
      </p:sp>
      <p:sp>
        <p:nvSpPr>
          <p:cNvPr id="3645" name="Shape 364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woods</a:t>
            </a:r>
          </a:p>
        </p:txBody>
      </p:sp>
      <p:sp>
        <p:nvSpPr>
          <p:cNvPr id="3646" name="Shape 3646"/>
          <p:cNvSpPr txBox="1"/>
          <p:nvPr/>
        </p:nvSpPr>
        <p:spPr>
          <a:xfrm>
            <a:off x="5562600" y="289373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field</a:t>
            </a:r>
          </a:p>
        </p:txBody>
      </p:sp>
      <p:sp>
        <p:nvSpPr>
          <p:cNvPr id="3647" name="Shape 3647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</a:t>
            </a:r>
          </a:p>
        </p:txBody>
      </p:sp>
      <p:sp>
        <p:nvSpPr>
          <p:cNvPr id="3648" name="Shape 364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649" name="Shape 364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650" name="Shape 36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1" name="Shape 3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52" name="Shape 365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3" name="Shape 365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4" name="Shape 365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55" name="Shape 3655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outside place</a:t>
            </a:r>
          </a:p>
        </p:txBody>
      </p:sp>
      <p:sp>
        <p:nvSpPr>
          <p:cNvPr id="3656" name="Shape 3656"/>
          <p:cNvSpPr txBox="1"/>
          <p:nvPr/>
        </p:nvSpPr>
        <p:spPr>
          <a:xfrm>
            <a:off x="37719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street</a:t>
            </a:r>
          </a:p>
        </p:txBody>
      </p:sp>
      <p:sp>
        <p:nvSpPr>
          <p:cNvPr id="3657" name="Shape 3657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 park</a:t>
            </a:r>
          </a:p>
        </p:txBody>
      </p:sp>
      <p:sp>
        <p:nvSpPr>
          <p:cNvPr id="3658" name="Shape 3658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beach</a:t>
            </a:r>
          </a:p>
        </p:txBody>
      </p:sp>
      <p:pic>
        <p:nvPicPr>
          <p:cNvPr id="3659" name="Shape 36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0" name="Shape 3660"/>
          <p:cNvSpPr/>
          <p:nvPr/>
        </p:nvSpPr>
        <p:spPr>
          <a:xfrm>
            <a:off x="2438400" y="1892299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1" name="Shape 36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2" name="Shape 3662"/>
          <p:cNvPicPr preferRelativeResize="0"/>
          <p:nvPr/>
        </p:nvPicPr>
        <p:blipFill rotWithShape="1">
          <a:blip r:embed="rId7">
            <a:alphaModFix/>
          </a:blip>
          <a:srcRect b="0" l="0" r="0" t="32971"/>
          <a:stretch/>
        </p:blipFill>
        <p:spPr>
          <a:xfrm>
            <a:off x="55372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3" name="Shape 3663"/>
          <p:cNvPicPr preferRelativeResize="0"/>
          <p:nvPr/>
        </p:nvPicPr>
        <p:blipFill rotWithShape="1">
          <a:blip r:embed="rId7">
            <a:alphaModFix/>
          </a:blip>
          <a:srcRect b="0" l="0" r="0" t="32971"/>
          <a:stretch/>
        </p:blipFill>
        <p:spPr>
          <a:xfrm flipH="1">
            <a:off x="62230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4" name="Shape 3664"/>
          <p:cNvPicPr preferRelativeResize="0"/>
          <p:nvPr/>
        </p:nvPicPr>
        <p:blipFill rotWithShape="1">
          <a:blip r:embed="rId8">
            <a:alphaModFix/>
          </a:blip>
          <a:srcRect b="0" l="0" r="55469" t="42968"/>
          <a:stretch/>
        </p:blipFill>
        <p:spPr>
          <a:xfrm>
            <a:off x="7823756" y="1841500"/>
            <a:ext cx="600146" cy="768608"/>
          </a:xfrm>
          <a:prstGeom prst="rect">
            <a:avLst/>
          </a:prstGeom>
          <a:solidFill>
            <a:srgbClr val="3366FF"/>
          </a:solidFill>
          <a:ln>
            <a:noFill/>
          </a:ln>
        </p:spPr>
      </p:pic>
      <p:pic>
        <p:nvPicPr>
          <p:cNvPr id="3665" name="Shape 36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01393" y="2057400"/>
            <a:ext cx="222507" cy="2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Shape 36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07100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7" name="Shape 36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20900" y="2946400"/>
            <a:ext cx="13081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Shape 36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Shape 36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6400" y="335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0" name="Shape 36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974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Shape 36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642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Shape 36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64770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3" name="Shape 367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0" y="1862553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4" name="Shape 36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5" name="Shape 367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96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9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Shape 368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1" name="Shape 368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2" name="Shape 368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3" name="Shape 368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4" name="Shape 368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5" name="Shape 368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6" name="Shape 368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7" name="Shape 368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8" name="Shape 368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9" name="Shape 368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0" name="Shape 369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1" name="Shape 369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2" name="Shape 369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3" name="Shape 369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4" name="Shape 369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5" name="Shape 369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6" name="Shape 369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7" name="Shape 369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8" name="Shape 369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699" name="Shape 369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Shape 370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701" name="Shape 370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702" name="Shape 370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703" name="Shape 370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sp>
        <p:nvSpPr>
          <p:cNvPr id="3704" name="Shape 370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cellar</a:t>
            </a:r>
          </a:p>
        </p:txBody>
      </p:sp>
      <p:sp>
        <p:nvSpPr>
          <p:cNvPr id="3705" name="Shape 370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dining room</a:t>
            </a:r>
          </a:p>
        </p:txBody>
      </p:sp>
      <p:sp>
        <p:nvSpPr>
          <p:cNvPr id="3706" name="Shape 370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</a:t>
            </a:r>
          </a:p>
        </p:txBody>
      </p:sp>
      <p:sp>
        <p:nvSpPr>
          <p:cNvPr id="3707" name="Shape 37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attic</a:t>
            </a:r>
          </a:p>
        </p:txBody>
      </p:sp>
      <p:sp>
        <p:nvSpPr>
          <p:cNvPr id="3708" name="Shape 370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bathroom</a:t>
            </a:r>
          </a:p>
        </p:txBody>
      </p:sp>
      <p:sp>
        <p:nvSpPr>
          <p:cNvPr id="3709" name="Shape 3709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</a:t>
            </a:r>
          </a:p>
        </p:txBody>
      </p:sp>
      <p:sp>
        <p:nvSpPr>
          <p:cNvPr id="3710" name="Shape 3710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lounge</a:t>
            </a:r>
          </a:p>
        </p:txBody>
      </p:sp>
      <p:sp>
        <p:nvSpPr>
          <p:cNvPr id="3711" name="Shape 371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study</a:t>
            </a:r>
          </a:p>
        </p:txBody>
      </p:sp>
      <p:sp>
        <p:nvSpPr>
          <p:cNvPr id="3712" name="Shape 371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bedroom</a:t>
            </a:r>
          </a:p>
        </p:txBody>
      </p:sp>
      <p:sp>
        <p:nvSpPr>
          <p:cNvPr id="3713" name="Shape 3713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stairs</a:t>
            </a:r>
          </a:p>
        </p:txBody>
      </p:sp>
      <p:sp>
        <p:nvSpPr>
          <p:cNvPr id="3714" name="Shape 371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utility room</a:t>
            </a:r>
          </a:p>
        </p:txBody>
      </p:sp>
      <p:sp>
        <p:nvSpPr>
          <p:cNvPr id="3715" name="Shape 37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716" name="Shape 371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717" name="Shape 37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8" name="Shape 37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719" name="Shape 371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0" name="Shape 372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1" name="Shape 372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722" name="Shape 372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 room</a:t>
            </a:r>
          </a:p>
        </p:txBody>
      </p:sp>
      <p:sp>
        <p:nvSpPr>
          <p:cNvPr id="3723" name="Shape 3723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room</a:t>
            </a:r>
          </a:p>
        </p:txBody>
      </p:sp>
      <p:sp>
        <p:nvSpPr>
          <p:cNvPr id="3724" name="Shape 3724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 stairs</a:t>
            </a:r>
          </a:p>
        </p:txBody>
      </p:sp>
      <p:sp>
        <p:nvSpPr>
          <p:cNvPr id="3725" name="Shape 372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 stairs</a:t>
            </a:r>
          </a:p>
        </p:txBody>
      </p:sp>
      <p:sp>
        <p:nvSpPr>
          <p:cNvPr id="3726" name="Shape 3726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pic>
        <p:nvPicPr>
          <p:cNvPr id="3727" name="Shape 37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6548" y="3273039"/>
            <a:ext cx="882650" cy="5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Shape 37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273039"/>
            <a:ext cx="765561" cy="76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9" name="Shape 37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470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Shape 37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1" name="Shape 3731"/>
          <p:cNvSpPr/>
          <p:nvPr/>
        </p:nvSpPr>
        <p:spPr>
          <a:xfrm>
            <a:off x="2391975" y="1849139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2" name="Shape 37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67619" y="1842214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3" name="Shape 37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44958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4" name="Shape 3734"/>
          <p:cNvSpPr/>
          <p:nvPr/>
        </p:nvSpPr>
        <p:spPr>
          <a:xfrm>
            <a:off x="2330450" y="32445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5" name="Shape 3735"/>
          <p:cNvSpPr/>
          <p:nvPr/>
        </p:nvSpPr>
        <p:spPr>
          <a:xfrm>
            <a:off x="4151312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6" name="Shape 3736"/>
          <p:cNvSpPr/>
          <p:nvPr/>
        </p:nvSpPr>
        <p:spPr>
          <a:xfrm>
            <a:off x="5969000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7" name="Shape 3737"/>
          <p:cNvSpPr/>
          <p:nvPr/>
        </p:nvSpPr>
        <p:spPr>
          <a:xfrm>
            <a:off x="7709456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8" name="Shape 3738"/>
          <p:cNvSpPr/>
          <p:nvPr/>
        </p:nvSpPr>
        <p:spPr>
          <a:xfrm>
            <a:off x="5334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9" name="Shape 3739"/>
          <p:cNvSpPr/>
          <p:nvPr/>
        </p:nvSpPr>
        <p:spPr>
          <a:xfrm>
            <a:off x="4152900" y="3213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0" name="Shape 3740"/>
          <p:cNvSpPr/>
          <p:nvPr/>
        </p:nvSpPr>
        <p:spPr>
          <a:xfrm>
            <a:off x="59690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1" name="Shape 3741"/>
          <p:cNvSpPr/>
          <p:nvPr/>
        </p:nvSpPr>
        <p:spPr>
          <a:xfrm>
            <a:off x="7725331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2" name="Shape 37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7262" y="1872991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3743" name="Shape 3743"/>
          <p:cNvSpPr/>
          <p:nvPr/>
        </p:nvSpPr>
        <p:spPr>
          <a:xfrm>
            <a:off x="533400" y="4510316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4" name="Shape 3744"/>
          <p:cNvSpPr/>
          <p:nvPr/>
        </p:nvSpPr>
        <p:spPr>
          <a:xfrm>
            <a:off x="4146548" y="4529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5" name="Shape 3745"/>
          <p:cNvSpPr/>
          <p:nvPr/>
        </p:nvSpPr>
        <p:spPr>
          <a:xfrm>
            <a:off x="5969000" y="4539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6" name="Shape 3746"/>
          <p:cNvSpPr/>
          <p:nvPr/>
        </p:nvSpPr>
        <p:spPr>
          <a:xfrm>
            <a:off x="5969000" y="5880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7" name="Shape 37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3200400"/>
            <a:ext cx="679836" cy="67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8" name="Shape 37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0" y="5943600"/>
            <a:ext cx="604837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9" name="Shape 37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9562" y="1802072"/>
            <a:ext cx="757236" cy="75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0" name="Shape 37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51362" y="2125922"/>
            <a:ext cx="433386" cy="43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1" name="Shape 375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1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2" name="Shape 375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05287" y="4495800"/>
            <a:ext cx="785811" cy="7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3" name="Shape 375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69000" y="4529553"/>
            <a:ext cx="754063" cy="754063"/>
          </a:xfrm>
          <a:prstGeom prst="rect">
            <a:avLst/>
          </a:prstGeom>
          <a:noFill/>
          <a:ln>
            <a:noFill/>
          </a:ln>
        </p:spPr>
      </p:pic>
      <p:sp>
        <p:nvSpPr>
          <p:cNvPr id="3754" name="Shape 3754"/>
          <p:cNvSpPr/>
          <p:nvPr/>
        </p:nvSpPr>
        <p:spPr>
          <a:xfrm>
            <a:off x="2387600" y="4539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5" name="Shape 375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6" name="Shape 37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67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7" name="Shape 3757"/>
          <p:cNvCxnSpPr/>
          <p:nvPr/>
        </p:nvCxnSpPr>
        <p:spPr>
          <a:xfrm rot="-5400000">
            <a:off x="209758" y="6224796"/>
            <a:ext cx="647283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758" name="Shape 3758"/>
          <p:cNvCxnSpPr/>
          <p:nvPr/>
        </p:nvCxnSpPr>
        <p:spPr>
          <a:xfrm rot="5400000">
            <a:off x="2122739" y="6211490"/>
            <a:ext cx="689768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759" name="Shape 375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2747604" y="4665669"/>
            <a:ext cx="605195" cy="60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0" name="Shape 3760"/>
          <p:cNvPicPr preferRelativeResize="0"/>
          <p:nvPr/>
        </p:nvPicPr>
        <p:blipFill rotWithShape="1">
          <a:blip r:embed="rId21">
            <a:alphaModFix/>
          </a:blip>
          <a:srcRect b="0" l="0" r="45584" t="0"/>
          <a:stretch/>
        </p:blipFill>
        <p:spPr>
          <a:xfrm>
            <a:off x="2455306" y="4572000"/>
            <a:ext cx="400780" cy="716229"/>
          </a:xfrm>
          <a:prstGeom prst="rect">
            <a:avLst/>
          </a:prstGeom>
          <a:noFill/>
          <a:ln>
            <a:noFill/>
          </a:ln>
        </p:spPr>
      </p:pic>
      <p:sp>
        <p:nvSpPr>
          <p:cNvPr id="3761" name="Shape 3761"/>
          <p:cNvSpPr/>
          <p:nvPr/>
        </p:nvSpPr>
        <p:spPr>
          <a:xfrm>
            <a:off x="2330450" y="4626625"/>
            <a:ext cx="733082" cy="644238"/>
          </a:xfrm>
          <a:prstGeom prst="ellipse">
            <a:avLst/>
          </a:prstGeom>
          <a:noFill/>
          <a:ln cap="flat" cmpd="sng" w="57150">
            <a:solidFill>
              <a:srgbClr val="2227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2" name="Shape 3762"/>
          <p:cNvCxnSpPr/>
          <p:nvPr/>
        </p:nvCxnSpPr>
        <p:spPr>
          <a:xfrm rot="5400000">
            <a:off x="7615763" y="2282558"/>
            <a:ext cx="313271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3" name="Shape 3763"/>
          <p:cNvCxnSpPr/>
          <p:nvPr/>
        </p:nvCxnSpPr>
        <p:spPr>
          <a:xfrm flipH="1" rot="10800000">
            <a:off x="7773193" y="2125922"/>
            <a:ext cx="608806" cy="314066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4" name="Shape 3764"/>
          <p:cNvCxnSpPr/>
          <p:nvPr/>
        </p:nvCxnSpPr>
        <p:spPr>
          <a:xfrm rot="5400000">
            <a:off x="8271538" y="2015460"/>
            <a:ext cx="220922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5" name="Shape 3765"/>
          <p:cNvCxnSpPr/>
          <p:nvPr/>
        </p:nvCxnSpPr>
        <p:spPr>
          <a:xfrm flipH="1" rot="10800000">
            <a:off x="8077200" y="2209799"/>
            <a:ext cx="457200" cy="2809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Shape 3770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1" name="Shape 377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2" name="Shape 377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3" name="Shape 377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4" name="Shape 377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5" name="Shape 377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6" name="Shape 377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7" name="Shape 377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8" name="Shape 377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9" name="Shape 377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0" name="Shape 378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1" name="Shape 378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2" name="Shape 378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3" name="Shape 37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4" name="Shape 378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5" name="Shape 378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6" name="Shape 378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7" name="Shape 378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8" name="Shape 378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9" name="Shape 378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790" name="Shape 379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1" name="Shape 379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792" name="Shape 379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793" name="Shape 379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794" name="Shape 379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</a:t>
            </a:r>
          </a:p>
        </p:txBody>
      </p:sp>
      <p:sp>
        <p:nvSpPr>
          <p:cNvPr id="3795" name="Shape 379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</a:t>
            </a:r>
          </a:p>
        </p:txBody>
      </p:sp>
      <p:sp>
        <p:nvSpPr>
          <p:cNvPr id="3796" name="Shape 379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look</a:t>
            </a:r>
          </a:p>
        </p:txBody>
      </p:sp>
      <p:sp>
        <p:nvSpPr>
          <p:cNvPr id="3797" name="Shape 379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</a:t>
            </a:r>
          </a:p>
        </p:txBody>
      </p:sp>
      <p:sp>
        <p:nvSpPr>
          <p:cNvPr id="3798" name="Shape 379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stop</a:t>
            </a:r>
          </a:p>
        </p:txBody>
      </p:sp>
      <p:sp>
        <p:nvSpPr>
          <p:cNvPr id="3799" name="Shape 379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come</a:t>
            </a:r>
          </a:p>
        </p:txBody>
      </p:sp>
      <p:sp>
        <p:nvSpPr>
          <p:cNvPr id="3800" name="Shape 380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</a:t>
            </a:r>
          </a:p>
        </p:txBody>
      </p:sp>
      <p:sp>
        <p:nvSpPr>
          <p:cNvPr id="3801" name="Shape 380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like</a:t>
            </a:r>
          </a:p>
        </p:txBody>
      </p:sp>
      <p:sp>
        <p:nvSpPr>
          <p:cNvPr id="3802" name="Shape 380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</a:t>
            </a:r>
          </a:p>
        </p:txBody>
      </p:sp>
      <p:sp>
        <p:nvSpPr>
          <p:cNvPr id="3803" name="Shape 380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put</a:t>
            </a:r>
          </a:p>
        </p:txBody>
      </p:sp>
      <p:sp>
        <p:nvSpPr>
          <p:cNvPr id="3804" name="Shape 380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</a:t>
            </a:r>
          </a:p>
        </p:txBody>
      </p:sp>
      <p:sp>
        <p:nvSpPr>
          <p:cNvPr id="3805" name="Shape 380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turn</a:t>
            </a:r>
          </a:p>
        </p:txBody>
      </p:sp>
      <p:sp>
        <p:nvSpPr>
          <p:cNvPr id="3806" name="Shape 380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think</a:t>
            </a:r>
          </a:p>
        </p:txBody>
      </p:sp>
      <p:sp>
        <p:nvSpPr>
          <p:cNvPr id="3807" name="Shape 380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808" name="Shape 3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9" name="Shape 38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10" name="Shape 38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1" name="Shape 381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</a:t>
            </a:r>
          </a:p>
        </p:txBody>
      </p:sp>
      <p:pic>
        <p:nvPicPr>
          <p:cNvPr id="3812" name="Shape 38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813" name="Shape 3813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listen</a:t>
            </a:r>
          </a:p>
        </p:txBody>
      </p:sp>
      <p:sp>
        <p:nvSpPr>
          <p:cNvPr id="3814" name="Shape 3814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</a:t>
            </a:r>
          </a:p>
        </p:txBody>
      </p:sp>
      <p:sp>
        <p:nvSpPr>
          <p:cNvPr id="3815" name="Shape 381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</a:t>
            </a:r>
          </a:p>
        </p:txBody>
      </p:sp>
      <p:sp>
        <p:nvSpPr>
          <p:cNvPr id="3816" name="Shape 3816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close</a:t>
            </a:r>
          </a:p>
        </p:txBody>
      </p:sp>
      <p:sp>
        <p:nvSpPr>
          <p:cNvPr id="3817" name="Shape 3817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3818" name="Shape 38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44196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Shape 3819"/>
          <p:cNvPicPr preferRelativeResize="0"/>
          <p:nvPr/>
        </p:nvPicPr>
        <p:blipFill rotWithShape="1">
          <a:blip r:embed="rId7">
            <a:alphaModFix/>
          </a:blip>
          <a:srcRect b="35317" l="0" r="37988" t="16992"/>
          <a:stretch/>
        </p:blipFill>
        <p:spPr>
          <a:xfrm>
            <a:off x="7649368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0" name="Shape 3820"/>
          <p:cNvPicPr preferRelativeResize="0"/>
          <p:nvPr/>
        </p:nvPicPr>
        <p:blipFill rotWithShape="1">
          <a:blip r:embed="rId8">
            <a:alphaModFix/>
          </a:blip>
          <a:srcRect b="16915" l="0" r="0" t="0"/>
          <a:stretch/>
        </p:blipFill>
        <p:spPr>
          <a:xfrm>
            <a:off x="470614" y="3213814"/>
            <a:ext cx="900986" cy="748585"/>
          </a:xfrm>
          <a:prstGeom prst="rect">
            <a:avLst/>
          </a:prstGeom>
          <a:noFill/>
          <a:ln>
            <a:noFill/>
          </a:ln>
        </p:spPr>
      </p:pic>
      <p:sp>
        <p:nvSpPr>
          <p:cNvPr id="3821" name="Shape 3821"/>
          <p:cNvSpPr/>
          <p:nvPr/>
        </p:nvSpPr>
        <p:spPr>
          <a:xfrm>
            <a:off x="869353" y="3459480"/>
            <a:ext cx="121918" cy="121918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2" name="Shape 3822"/>
          <p:cNvSpPr/>
          <p:nvPr/>
        </p:nvSpPr>
        <p:spPr>
          <a:xfrm>
            <a:off x="869353" y="3611880"/>
            <a:ext cx="121918" cy="121918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3" name="Shape 38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36800" y="57658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Shape 38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14800" y="4429383"/>
            <a:ext cx="924956" cy="92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5" name="Shape 38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7480300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6" name="Shape 3826"/>
          <p:cNvSpPr/>
          <p:nvPr/>
        </p:nvSpPr>
        <p:spPr>
          <a:xfrm>
            <a:off x="8153400" y="4648200"/>
            <a:ext cx="546656" cy="3810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7" name="Shape 38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0519" y="5769114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8" name="Shape 38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7400" y="5769114"/>
            <a:ext cx="962024" cy="96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9" name="Shape 3829"/>
          <p:cNvPicPr preferRelativeResize="0"/>
          <p:nvPr/>
        </p:nvPicPr>
        <p:blipFill rotWithShape="1">
          <a:blip r:embed="rId14">
            <a:alphaModFix/>
          </a:blip>
          <a:srcRect b="0" l="0" r="48340" t="0"/>
          <a:stretch/>
        </p:blipFill>
        <p:spPr>
          <a:xfrm>
            <a:off x="6097971" y="4343400"/>
            <a:ext cx="531427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0" name="Shape 3830"/>
          <p:cNvSpPr/>
          <p:nvPr/>
        </p:nvSpPr>
        <p:spPr>
          <a:xfrm>
            <a:off x="6477000" y="4840130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1" name="Shape 38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3022283"/>
            <a:ext cx="924956" cy="92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2" name="Shape 38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3" name="Shape 38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62600" y="131574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4" name="Shape 38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10492" y="1549400"/>
            <a:ext cx="1117599" cy="1117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5" name="Shape 3835"/>
          <p:cNvCxnSpPr/>
          <p:nvPr/>
        </p:nvCxnSpPr>
        <p:spPr>
          <a:xfrm rot="5400000">
            <a:off x="6086742" y="2371457"/>
            <a:ext cx="477301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836" name="Shape 3836"/>
          <p:cNvCxnSpPr/>
          <p:nvPr/>
        </p:nvCxnSpPr>
        <p:spPr>
          <a:xfrm>
            <a:off x="7772400" y="2286000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837" name="Shape 3837"/>
          <p:cNvCxnSpPr/>
          <p:nvPr/>
        </p:nvCxnSpPr>
        <p:spPr>
          <a:xfrm>
            <a:off x="8216343" y="2266691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838" name="Shape 38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14561" y="172402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Shape 383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68575" y="1981200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0" name="Shape 384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58995" y="5765800"/>
            <a:ext cx="979290" cy="97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Shape 384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70614" y="4318000"/>
            <a:ext cx="1117599" cy="111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2" name="Shape 3842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3" name="Shape 3843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4" name="Shape 384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03912" y="3084513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5" name="Shape 3845"/>
          <p:cNvPicPr preferRelativeResize="0"/>
          <p:nvPr/>
        </p:nvPicPr>
        <p:blipFill rotWithShape="1">
          <a:blip r:embed="rId23">
            <a:alphaModFix/>
          </a:blip>
          <a:srcRect b="0" l="0" r="37401" t="0"/>
          <a:stretch/>
        </p:blipFill>
        <p:spPr>
          <a:xfrm rot="10800000">
            <a:off x="2362200" y="2941339"/>
            <a:ext cx="1017587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6" name="Shape 3846"/>
          <p:cNvCxnSpPr/>
          <p:nvPr/>
        </p:nvCxnSpPr>
        <p:spPr>
          <a:xfrm flipH="1" rot="10800000">
            <a:off x="6324600" y="3193474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7" name="Shape 3847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8" name="Shape 3848"/>
          <p:cNvCxnSpPr/>
          <p:nvPr/>
        </p:nvCxnSpPr>
        <p:spPr>
          <a:xfrm flipH="1" rot="10800000">
            <a:off x="6324600" y="3782733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9" name="Shape 3849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0" name="Shape 3850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1" name="Shape 3851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2" name="Shape 3852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3" name="Shape 3853"/>
          <p:cNvSpPr/>
          <p:nvPr/>
        </p:nvSpPr>
        <p:spPr>
          <a:xfrm>
            <a:off x="6448425" y="3213813"/>
            <a:ext cx="333374" cy="212168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4" name="Shape 385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Shape 38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Shape 38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Shape 386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2" name="Shape 386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3" name="Shape 386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4" name="Shape 386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5" name="Shape 38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6" name="Shape 38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7" name="Shape 38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8" name="Shape 38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9" name="Shape 38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0" name="Shape 38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1" name="Shape 38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2" name="Shape 38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3" name="Shape 38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4" name="Shape 38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5" name="Shape 38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6" name="Shape 38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Shape 38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8" name="Shape 38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880" name="Shape 38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1" name="Shape 38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882" name="Shape 388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883" name="Shape 388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884" name="Shape 388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</a:t>
            </a:r>
          </a:p>
        </p:txBody>
      </p:sp>
      <p:sp>
        <p:nvSpPr>
          <p:cNvPr id="3885" name="Shape 388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</a:t>
            </a:r>
          </a:p>
        </p:txBody>
      </p:sp>
      <p:sp>
        <p:nvSpPr>
          <p:cNvPr id="3886" name="Shape 388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sit</a:t>
            </a:r>
          </a:p>
        </p:txBody>
      </p:sp>
      <p:sp>
        <p:nvSpPr>
          <p:cNvPr id="3887" name="Shape 388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stand</a:t>
            </a:r>
          </a:p>
        </p:txBody>
      </p:sp>
      <p:sp>
        <p:nvSpPr>
          <p:cNvPr id="3888" name="Shape 388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wait</a:t>
            </a:r>
          </a:p>
        </p:txBody>
      </p:sp>
      <p:sp>
        <p:nvSpPr>
          <p:cNvPr id="3889" name="Shape 388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watch</a:t>
            </a:r>
          </a:p>
        </p:txBody>
      </p:sp>
      <p:sp>
        <p:nvSpPr>
          <p:cNvPr id="3890" name="Shape 389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</a:t>
            </a:r>
          </a:p>
        </p:txBody>
      </p:sp>
      <p:sp>
        <p:nvSpPr>
          <p:cNvPr id="3891" name="Shape 389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</a:t>
            </a:r>
          </a:p>
        </p:txBody>
      </p:sp>
      <p:sp>
        <p:nvSpPr>
          <p:cNvPr id="3892" name="Shape 389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sleep</a:t>
            </a:r>
          </a:p>
        </p:txBody>
      </p:sp>
      <p:sp>
        <p:nvSpPr>
          <p:cNvPr id="3893" name="Shape 389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talk</a:t>
            </a:r>
          </a:p>
        </p:txBody>
      </p:sp>
      <p:sp>
        <p:nvSpPr>
          <p:cNvPr id="3894" name="Shape 389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</a:t>
            </a:r>
          </a:p>
        </p:txBody>
      </p:sp>
      <p:sp>
        <p:nvSpPr>
          <p:cNvPr id="3895" name="Shape 389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lose</a:t>
            </a:r>
          </a:p>
        </p:txBody>
      </p:sp>
      <p:sp>
        <p:nvSpPr>
          <p:cNvPr id="3896" name="Shape 389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know</a:t>
            </a:r>
          </a:p>
        </p:txBody>
      </p:sp>
      <p:sp>
        <p:nvSpPr>
          <p:cNvPr id="3897" name="Shape 389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898" name="Shape 3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Shape 38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0" name="Shape 390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1" name="Shape 390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</a:t>
            </a:r>
          </a:p>
        </p:txBody>
      </p:sp>
      <p:pic>
        <p:nvPicPr>
          <p:cNvPr id="3902" name="Shape 390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903" name="Shape 3903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</a:t>
            </a:r>
          </a:p>
        </p:txBody>
      </p:sp>
      <p:sp>
        <p:nvSpPr>
          <p:cNvPr id="3904" name="Shape 3904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have</a:t>
            </a:r>
          </a:p>
        </p:txBody>
      </p:sp>
      <p:sp>
        <p:nvSpPr>
          <p:cNvPr id="3905" name="Shape 3905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906" name="Shape 3906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7" name="Shape 3907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8" name="Shape 3908"/>
          <p:cNvCxnSpPr/>
          <p:nvPr/>
        </p:nvCxnSpPr>
        <p:spPr>
          <a:xfrm flipH="1" rot="10800000">
            <a:off x="6324600" y="3193474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9" name="Shape 3909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0" name="Shape 3910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1" name="Shape 3911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2" name="Shape 3912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3" name="Shape 3913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14" name="Shape 39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5819258"/>
            <a:ext cx="827088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5" name="Shape 39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825" y="5769114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6" name="Shape 39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7342" y="4529553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7" name="Shape 39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95538" y="4498519"/>
            <a:ext cx="869949" cy="8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8" name="Shape 39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9" name="Shape 39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0" name="Shape 39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1" name="Shape 3921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922" name="Shape 39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557759" y="1676400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3" name="Shape 39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100559" y="1643359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Shape 39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0" y="1872991"/>
            <a:ext cx="690563" cy="69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Shape 39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1765001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Shape 3926"/>
          <p:cNvPicPr preferRelativeResize="0"/>
          <p:nvPr/>
        </p:nvPicPr>
        <p:blipFill rotWithShape="1">
          <a:blip r:embed="rId15">
            <a:alphaModFix/>
          </a:blip>
          <a:srcRect b="23729" l="0" r="39063" t="0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Shape 3927"/>
          <p:cNvPicPr preferRelativeResize="0"/>
          <p:nvPr/>
        </p:nvPicPr>
        <p:blipFill rotWithShape="1">
          <a:blip r:embed="rId16">
            <a:alphaModFix/>
          </a:blip>
          <a:srcRect b="0" l="0" r="47764" t="0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8" name="Shape 3928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29" name="Shape 3929"/>
          <p:cNvPicPr preferRelativeResize="0"/>
          <p:nvPr/>
        </p:nvPicPr>
        <p:blipFill rotWithShape="1">
          <a:blip r:embed="rId17">
            <a:alphaModFix/>
          </a:blip>
          <a:srcRect b="0" l="0" r="0" t="34082"/>
          <a:stretch/>
        </p:blipFill>
        <p:spPr>
          <a:xfrm>
            <a:off x="381000" y="3200400"/>
            <a:ext cx="1211114" cy="79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Shape 3930"/>
          <p:cNvPicPr preferRelativeResize="0"/>
          <p:nvPr/>
        </p:nvPicPr>
        <p:blipFill rotWithShape="1">
          <a:blip r:embed="rId18">
            <a:alphaModFix/>
          </a:blip>
          <a:srcRect b="0" l="0" r="49804" t="0"/>
          <a:stretch/>
        </p:blipFill>
        <p:spPr>
          <a:xfrm>
            <a:off x="4239617" y="2997200"/>
            <a:ext cx="560982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1" name="Shape 39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03802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2" name="Shape 393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6153429">
            <a:off x="7999278" y="3150086"/>
            <a:ext cx="613039" cy="61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Shape 393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5841456">
            <a:off x="8045227" y="4540840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Shape 39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 rot="6538663">
            <a:off x="7447233" y="448483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5" name="Shape 3935"/>
          <p:cNvPicPr preferRelativeResize="0"/>
          <p:nvPr/>
        </p:nvPicPr>
        <p:blipFill rotWithShape="1">
          <a:blip r:embed="rId21">
            <a:alphaModFix/>
          </a:blip>
          <a:srcRect b="52344" l="44155" r="0" t="0"/>
          <a:stretch/>
        </p:blipFill>
        <p:spPr>
          <a:xfrm flipH="1">
            <a:off x="5875238" y="4352101"/>
            <a:ext cx="1051122" cy="89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6" name="Shape 393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10800000">
            <a:off x="5875239" y="2997199"/>
            <a:ext cx="1091592" cy="109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Shape 393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78300" y="58547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8" name="Shape 3938"/>
          <p:cNvSpPr txBox="1"/>
          <p:nvPr/>
        </p:nvSpPr>
        <p:spPr>
          <a:xfrm>
            <a:off x="37719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finish</a:t>
            </a:r>
          </a:p>
        </p:txBody>
      </p:sp>
      <p:sp>
        <p:nvSpPr>
          <p:cNvPr id="3939" name="Shape 3939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0" name="Shape 3940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3941" name="Shape 394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Shape 394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3" name="Shape 394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4" name="Shape 394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</a:t>
            </a:r>
          </a:p>
        </p:txBody>
      </p:sp>
      <p:pic>
        <p:nvPicPr>
          <p:cNvPr id="3945" name="Shape 394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875239" y="5785208"/>
            <a:ext cx="906560" cy="9065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46" name="Shape 3946"/>
          <p:cNvSpPr/>
          <p:nvPr/>
        </p:nvSpPr>
        <p:spPr>
          <a:xfrm>
            <a:off x="6248400" y="5863937"/>
            <a:ext cx="533399" cy="460663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7" name="Shape 3947"/>
          <p:cNvPicPr preferRelativeResize="0"/>
          <p:nvPr/>
        </p:nvPicPr>
        <p:blipFill rotWithShape="1">
          <a:blip r:embed="rId28">
            <a:alphaModFix/>
          </a:blip>
          <a:srcRect b="55056" l="60547" r="0" t="0"/>
          <a:stretch/>
        </p:blipFill>
        <p:spPr>
          <a:xfrm>
            <a:off x="6323125" y="5803900"/>
            <a:ext cx="457086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Shape 395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3" name="Shape 395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4" name="Shape 395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5" name="Shape 395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6" name="Shape 395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7" name="Shape 395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8" name="Shape 395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9" name="Shape 395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0" name="Shape 396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1" name="Shape 396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2" name="Shape 396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3" name="Shape 396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4" name="Shape 396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5" name="Shape 396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6" name="Shape 396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7" name="Shape 396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8" name="Shape 396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1234</a:t>
            </a:r>
          </a:p>
        </p:txBody>
      </p:sp>
      <p:sp>
        <p:nvSpPr>
          <p:cNvPr id="3969" name="Shape 396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0" name="Shape 397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3971" name="Shape 397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2" name="Shape 397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3973" name="Shape 397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974" name="Shape 397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975" name="Shape 397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</a:t>
            </a:r>
          </a:p>
        </p:txBody>
      </p:sp>
      <p:sp>
        <p:nvSpPr>
          <p:cNvPr id="3976" name="Shape 397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buy</a:t>
            </a:r>
          </a:p>
        </p:txBody>
      </p:sp>
      <p:sp>
        <p:nvSpPr>
          <p:cNvPr id="3977" name="Shape 397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</a:t>
            </a:r>
          </a:p>
        </p:txBody>
      </p:sp>
      <p:sp>
        <p:nvSpPr>
          <p:cNvPr id="3978" name="Shape 397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</a:t>
            </a:r>
          </a:p>
        </p:txBody>
      </p:sp>
      <p:sp>
        <p:nvSpPr>
          <p:cNvPr id="3979" name="Shape 397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</a:t>
            </a:r>
          </a:p>
        </p:txBody>
      </p:sp>
      <p:sp>
        <p:nvSpPr>
          <p:cNvPr id="3980" name="Shape 398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</a:t>
            </a:r>
          </a:p>
        </p:txBody>
      </p:sp>
      <p:sp>
        <p:nvSpPr>
          <p:cNvPr id="3981" name="Shape 398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hold</a:t>
            </a:r>
          </a:p>
        </p:txBody>
      </p:sp>
      <p:sp>
        <p:nvSpPr>
          <p:cNvPr id="3982" name="Shape 398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ride</a:t>
            </a:r>
          </a:p>
        </p:txBody>
      </p:sp>
      <p:sp>
        <p:nvSpPr>
          <p:cNvPr id="3983" name="Shape 398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</a:t>
            </a:r>
          </a:p>
        </p:txBody>
      </p:sp>
      <p:sp>
        <p:nvSpPr>
          <p:cNvPr id="3984" name="Shape 398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</a:t>
            </a:r>
          </a:p>
        </p:txBody>
      </p:sp>
      <p:sp>
        <p:nvSpPr>
          <p:cNvPr id="3985" name="Shape 3985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was</a:t>
            </a:r>
          </a:p>
        </p:txBody>
      </p:sp>
      <p:sp>
        <p:nvSpPr>
          <p:cNvPr id="3986" name="Shape 3986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</a:t>
            </a:r>
          </a:p>
        </p:txBody>
      </p:sp>
      <p:sp>
        <p:nvSpPr>
          <p:cNvPr id="3987" name="Shape 3987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live</a:t>
            </a:r>
          </a:p>
        </p:txBody>
      </p:sp>
      <p:sp>
        <p:nvSpPr>
          <p:cNvPr id="3988" name="Shape 398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89" name="Shape 3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0" name="Shape 39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91" name="Shape 399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2" name="Shape 399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wash</a:t>
            </a:r>
          </a:p>
        </p:txBody>
      </p:sp>
      <p:pic>
        <p:nvPicPr>
          <p:cNvPr id="3993" name="Shape 399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994" name="Shape 3994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say</a:t>
            </a:r>
          </a:p>
        </p:txBody>
      </p:sp>
      <p:sp>
        <p:nvSpPr>
          <p:cNvPr id="3995" name="Shape 3995"/>
          <p:cNvSpPr txBox="1"/>
          <p:nvPr/>
        </p:nvSpPr>
        <p:spPr>
          <a:xfrm>
            <a:off x="5562600" y="2970160"/>
            <a:ext cx="1600199" cy="938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5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</a:t>
            </a:r>
          </a:p>
        </p:txBody>
      </p:sp>
      <p:sp>
        <p:nvSpPr>
          <p:cNvPr id="3996" name="Shape 3996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997" name="Shape 3997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8" name="Shape 3998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9" name="Shape 3999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0" name="Shape 4000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1" name="Shape 4001"/>
          <p:cNvSpPr txBox="1"/>
          <p:nvPr/>
        </p:nvSpPr>
        <p:spPr>
          <a:xfrm>
            <a:off x="73406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top action words</a:t>
            </a:r>
          </a:p>
        </p:txBody>
      </p:sp>
      <p:pic>
        <p:nvPicPr>
          <p:cNvPr id="4002" name="Shape 40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3" name="Shape 40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Shape 40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5" name="Shape 4005"/>
          <p:cNvSpPr/>
          <p:nvPr/>
        </p:nvSpPr>
        <p:spPr>
          <a:xfrm>
            <a:off x="2286000" y="1872991"/>
            <a:ext cx="990599" cy="737116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6" name="Shape 40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98912" y="1872991"/>
            <a:ext cx="573088" cy="57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7" name="Shape 40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4509105" y="1841500"/>
            <a:ext cx="707681" cy="707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8" name="Shape 40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98208" y="1804926"/>
            <a:ext cx="805180" cy="80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9" name="Shape 40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36643" y="1877669"/>
            <a:ext cx="671511" cy="67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0" name="Shape 40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2400" y="303579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1" name="Shape 4011"/>
          <p:cNvCxnSpPr/>
          <p:nvPr/>
        </p:nvCxnSpPr>
        <p:spPr>
          <a:xfrm flipH="1" rot="10800000">
            <a:off x="504825" y="3463636"/>
            <a:ext cx="700086" cy="117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4012" name="Shape 4012"/>
          <p:cNvSpPr/>
          <p:nvPr/>
        </p:nvSpPr>
        <p:spPr>
          <a:xfrm>
            <a:off x="1204912" y="3193474"/>
            <a:ext cx="420687" cy="5403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3" name="Shape 40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3600" y="31242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4" name="Shape 40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806699" y="3248505"/>
            <a:ext cx="660375" cy="6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5" name="Shape 4015"/>
          <p:cNvSpPr/>
          <p:nvPr/>
        </p:nvSpPr>
        <p:spPr>
          <a:xfrm>
            <a:off x="3236198" y="3276600"/>
            <a:ext cx="192801" cy="20177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6" name="Shape 4016"/>
          <p:cNvSpPr/>
          <p:nvPr/>
        </p:nvSpPr>
        <p:spPr>
          <a:xfrm>
            <a:off x="2840910" y="3095384"/>
            <a:ext cx="192801" cy="178496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7" name="Shape 40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4155264" y="3124200"/>
            <a:ext cx="1061523" cy="1061523"/>
          </a:xfrm>
          <a:prstGeom prst="rect">
            <a:avLst/>
          </a:prstGeom>
          <a:noFill/>
          <a:ln>
            <a:noFill/>
          </a:ln>
        </p:spPr>
      </p:pic>
      <p:sp>
        <p:nvSpPr>
          <p:cNvPr id="4018" name="Shape 4018"/>
          <p:cNvSpPr/>
          <p:nvPr/>
        </p:nvSpPr>
        <p:spPr>
          <a:xfrm>
            <a:off x="4361655" y="3273881"/>
            <a:ext cx="420687" cy="5403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9" name="Shape 4019"/>
          <p:cNvPicPr preferRelativeResize="0"/>
          <p:nvPr/>
        </p:nvPicPr>
        <p:blipFill rotWithShape="1">
          <a:blip r:embed="rId16">
            <a:alphaModFix/>
          </a:blip>
          <a:srcRect b="38477" l="28223" r="29589" t="20283"/>
          <a:stretch/>
        </p:blipFill>
        <p:spPr>
          <a:xfrm>
            <a:off x="7804085" y="3200400"/>
            <a:ext cx="730314" cy="71389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020" name="Shape 4020"/>
          <p:cNvSpPr/>
          <p:nvPr/>
        </p:nvSpPr>
        <p:spPr>
          <a:xfrm>
            <a:off x="7949721" y="4509214"/>
            <a:ext cx="990599" cy="737116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1" name="Shape 4021"/>
          <p:cNvCxnSpPr/>
          <p:nvPr/>
        </p:nvCxnSpPr>
        <p:spPr>
          <a:xfrm rot="10800000">
            <a:off x="7489506" y="4859481"/>
            <a:ext cx="511493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4022" name="Shape 4022"/>
          <p:cNvPicPr preferRelativeResize="0"/>
          <p:nvPr/>
        </p:nvPicPr>
        <p:blipFill rotWithShape="1">
          <a:blip r:embed="rId17">
            <a:alphaModFix/>
          </a:blip>
          <a:srcRect b="0" l="55038" r="0" t="0"/>
          <a:stretch/>
        </p:blipFill>
        <p:spPr>
          <a:xfrm>
            <a:off x="6144894" y="4425867"/>
            <a:ext cx="408304" cy="9081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3" name="Shape 4023"/>
          <p:cNvSpPr/>
          <p:nvPr/>
        </p:nvSpPr>
        <p:spPr>
          <a:xfrm>
            <a:off x="6019800" y="4947153"/>
            <a:ext cx="276105" cy="299176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4" name="Shape 40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62400" y="4659610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4025" name="Shape 4025"/>
          <p:cNvSpPr/>
          <p:nvPr/>
        </p:nvSpPr>
        <p:spPr>
          <a:xfrm>
            <a:off x="3922712" y="4536480"/>
            <a:ext cx="586394" cy="692725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6" name="Shape 40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711094" y="4688203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4027" name="Shape 4027"/>
          <p:cNvSpPr/>
          <p:nvPr/>
        </p:nvSpPr>
        <p:spPr>
          <a:xfrm>
            <a:off x="4671405" y="4565073"/>
            <a:ext cx="586394" cy="692725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8" name="Shape 4028"/>
          <p:cNvSpPr/>
          <p:nvPr/>
        </p:nvSpPr>
        <p:spPr>
          <a:xfrm>
            <a:off x="2689541" y="4529553"/>
            <a:ext cx="777531" cy="52554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9" name="Shape 40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05000" y="4452342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Shape 403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4812" y="4343400"/>
            <a:ext cx="1042986" cy="104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Shape 403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8097" y="585978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Shape 4032"/>
          <p:cNvPicPr preferRelativeResize="0"/>
          <p:nvPr/>
        </p:nvPicPr>
        <p:blipFill rotWithShape="1">
          <a:blip r:embed="rId21">
            <a:alphaModFix/>
          </a:blip>
          <a:srcRect b="0" l="23644" r="0" t="12137"/>
          <a:stretch/>
        </p:blipFill>
        <p:spPr>
          <a:xfrm>
            <a:off x="927396" y="5880814"/>
            <a:ext cx="698203" cy="80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Shape 403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413000" y="5819258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Shape 4034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break</a:t>
            </a:r>
          </a:p>
        </p:txBody>
      </p:sp>
      <p:sp>
        <p:nvSpPr>
          <p:cNvPr id="4035" name="Shape 4035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  <p:pic>
        <p:nvPicPr>
          <p:cNvPr id="4036" name="Shape 403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038600" y="5819510"/>
            <a:ext cx="1022613" cy="102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7" name="Shape 40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7210" y="5769114"/>
            <a:ext cx="901998" cy="90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38" name="Shape 4038"/>
          <p:cNvSpPr/>
          <p:nvPr/>
        </p:nvSpPr>
        <p:spPr>
          <a:xfrm>
            <a:off x="6324600" y="5943600"/>
            <a:ext cx="713592" cy="53339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2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Shape 4043"/>
          <p:cNvSpPr/>
          <p:nvPr/>
        </p:nvSpPr>
        <p:spPr>
          <a:xfrm>
            <a:off x="1981200" y="1514098"/>
            <a:ext cx="1600199" cy="1163340"/>
          </a:xfrm>
          <a:prstGeom prst="rect">
            <a:avLst/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4" name="Shape 404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5" name="Shape 404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6" name="Shape 404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7" name="Shape 404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8" name="Shape 404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049" name="Shape 404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0" name="Shape 405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1" name="Shape 405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2" name="Shape 405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3" name="Shape 405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4" name="Shape 405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5" name="Shape 405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6" name="Shape 405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7" name="Shape 405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8" name="Shape 405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9" name="Shape 405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0" name="Shape 406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1" name="Shape 406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062" name="Shape 406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3" name="Shape 406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064" name="Shape 406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065" name="Shape 406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066" name="Shape 406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67" name="Shape 406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68" name="Shape 40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9" name="Shape 40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70" name="Shape 407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071" name="Shape 407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072" name="Shape 407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073" name="Shape 4073"/>
          <p:cNvSpPr txBox="1"/>
          <p:nvPr/>
        </p:nvSpPr>
        <p:spPr>
          <a:xfrm>
            <a:off x="19812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4074" name="Shape 4074"/>
          <p:cNvPicPr preferRelativeResize="0"/>
          <p:nvPr/>
        </p:nvPicPr>
        <p:blipFill rotWithShape="1">
          <a:blip r:embed="rId6">
            <a:alphaModFix/>
          </a:blip>
          <a:srcRect b="32386" l="18848" r="23729" t="30771"/>
          <a:stretch/>
        </p:blipFill>
        <p:spPr>
          <a:xfrm>
            <a:off x="2227438" y="1872991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5" name="Shape 40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1148" y="1740951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4076" name="Shape 4076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Shape 408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2" name="Shape 4082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3" name="Shape 4083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4" name="Shape 4084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5" name="Shape 4085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6" name="Shape 4086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7" name="Shape 4087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8" name="Shape 4088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9" name="Shape 4089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3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4090" name="Shape 4090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91" name="Shape 409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092" name="Shape 409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3" name="Shape 4093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4" name="Shape 4094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5" name="Shape 4095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6" name="Shape 409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097" name="Shape 409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4098" name="Shape 409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099" name="Shape 409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breakfast</a:t>
            </a:r>
          </a:p>
        </p:txBody>
      </p:sp>
      <p:sp>
        <p:nvSpPr>
          <p:cNvPr id="4100" name="Shape 410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numbers</a:t>
            </a:r>
          </a:p>
        </p:txBody>
      </p:sp>
      <p:sp>
        <p:nvSpPr>
          <p:cNvPr id="4101" name="Shape 410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4102" name="Shape 410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4103" name="Shape 410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4104" name="Shape 4104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4105" name="Shape 410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4106" name="Shape 4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Shape 4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08" name="Shape 4108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4109" name="Shape 410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110" name="Shape 4110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1" name="Shape 4111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2" name="Shape 4112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3" name="Shape 4113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4" name="Shape 4114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5" name="Shape 4115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6" name="Shape 4116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sp>
        <p:nvSpPr>
          <p:cNvPr id="4117" name="Shape 4117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3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ABC</a:t>
            </a:r>
          </a:p>
        </p:txBody>
      </p:sp>
      <p:sp>
        <p:nvSpPr>
          <p:cNvPr id="4118" name="Shape 411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Spelling</a:t>
            </a:r>
          </a:p>
        </p:txBody>
      </p:sp>
      <p:pic>
        <p:nvPicPr>
          <p:cNvPr id="4119" name="Shape 4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0" name="Shape 4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2805" y="1780658"/>
            <a:ext cx="893762" cy="89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Shape 4121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84" name="Shape 48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fizzy drink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orangeade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lemonade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239000" y="1503659"/>
            <a:ext cx="160019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400" u="none" cap="none" strike="noStrike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Cok</a:t>
            </a:r>
            <a:r>
              <a:rPr b="1" baseline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503" name="Shape 5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6483" y="1738083"/>
            <a:ext cx="1005115" cy="100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841500"/>
            <a:ext cx="868660" cy="86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 rotWithShape="1">
          <a:blip r:embed="rId6">
            <a:alphaModFix/>
          </a:blip>
          <a:srcRect b="0" l="0" r="47585" t="0"/>
          <a:stretch/>
        </p:blipFill>
        <p:spPr>
          <a:xfrm>
            <a:off x="2514600" y="1608554"/>
            <a:ext cx="554781" cy="1058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Shape 4126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7" name="Shape 412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8" name="Shape 412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9" name="Shape 412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0" name="Shape 413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1" name="Shape 413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32" name="Shape 413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3" name="Shape 413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Shape 413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5" name="Shape 413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6" name="Shape 413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7" name="Shape 413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8" name="Shape 413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9" name="Shape 413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0" name="Shape 414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1" name="Shape 414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2" name="Shape 414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3" name="Shape 414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4" name="Shape 414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145" name="Shape 414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6" name="Shape 414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147" name="Shape 414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148" name="Shape 414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149" name="Shape 4149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4150" name="Shape 4150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</a:p>
        </p:txBody>
      </p:sp>
      <p:sp>
        <p:nvSpPr>
          <p:cNvPr id="4151" name="Shape 4151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</a:p>
        </p:txBody>
      </p:sp>
      <p:sp>
        <p:nvSpPr>
          <p:cNvPr id="4152" name="Shape 4152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</a:p>
        </p:txBody>
      </p:sp>
      <p:sp>
        <p:nvSpPr>
          <p:cNvPr id="4153" name="Shape 4153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4154" name="Shape 4154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4155" name="Shape 4155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</a:p>
        </p:txBody>
      </p:sp>
      <p:sp>
        <p:nvSpPr>
          <p:cNvPr id="4156" name="Shape 4156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N-Z</a:t>
            </a:r>
          </a:p>
        </p:txBody>
      </p:sp>
      <p:sp>
        <p:nvSpPr>
          <p:cNvPr id="4157" name="Shape 4157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</a:p>
        </p:txBody>
      </p:sp>
      <p:sp>
        <p:nvSpPr>
          <p:cNvPr id="4158" name="Shape 4158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</a:p>
        </p:txBody>
      </p:sp>
      <p:sp>
        <p:nvSpPr>
          <p:cNvPr id="4159" name="Shape 4159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</a:p>
        </p:txBody>
      </p:sp>
      <p:sp>
        <p:nvSpPr>
          <p:cNvPr id="4160" name="Shape 4160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</a:p>
        </p:txBody>
      </p:sp>
      <p:sp>
        <p:nvSpPr>
          <p:cNvPr id="4161" name="Shape 4161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</a:p>
        </p:txBody>
      </p:sp>
      <p:sp>
        <p:nvSpPr>
          <p:cNvPr id="4162" name="Shape 4162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4163" name="Shape 4163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4164" name="Shape 4164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4165" name="Shape 4165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4166" name="Shape 416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67" name="Shape 416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68" name="Shape 4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Shape 4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70" name="Shape 417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71" name="Shape 4171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4172" name="Shape 417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173" name="Shape 4173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4" name="Shape 417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75" name="Shape 41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  <p:sp>
        <p:nvSpPr>
          <p:cNvPr id="4176" name="Shape 4176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Shape 4181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2" name="Shape 418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3" name="Shape 418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4" name="Shape 418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5" name="Shape 418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6" name="Shape 418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87" name="Shape 418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8" name="Shape 418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9" name="Shape 418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0" name="Shape 419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1" name="Shape 419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2" name="Shape 419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3" name="Shape 419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4" name="Shape 419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5" name="Shape 419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6" name="Shape 419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7" name="Shape 419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8" name="Shape 419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9" name="Shape 419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200" name="Shape 420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1" name="Shape 420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202" name="Shape 420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03" name="Shape 420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204" name="Shape 4204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</a:p>
        </p:txBody>
      </p:sp>
      <p:sp>
        <p:nvSpPr>
          <p:cNvPr id="4205" name="Shape 4205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4206" name="Shape 4206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</a:p>
        </p:txBody>
      </p:sp>
      <p:sp>
        <p:nvSpPr>
          <p:cNvPr id="4207" name="Shape 4207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</a:p>
        </p:txBody>
      </p:sp>
      <p:sp>
        <p:nvSpPr>
          <p:cNvPr id="4208" name="Shape 4208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4209" name="Shape 4209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</a:p>
        </p:txBody>
      </p:sp>
      <p:sp>
        <p:nvSpPr>
          <p:cNvPr id="4210" name="Shape 4210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4211" name="Shape 4211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4212" name="Shape 4212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4213" name="Shape 4213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</a:p>
        </p:txBody>
      </p:sp>
      <p:sp>
        <p:nvSpPr>
          <p:cNvPr id="4214" name="Shape 4214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</a:p>
        </p:txBody>
      </p:sp>
      <p:sp>
        <p:nvSpPr>
          <p:cNvPr id="4215" name="Shape 4215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4216" name="Shape 4216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4217" name="Shape 4217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4218" name="Shape 4218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</a:t>
            </a:r>
          </a:p>
        </p:txBody>
      </p:sp>
      <p:sp>
        <p:nvSpPr>
          <p:cNvPr id="4219" name="Shape 4219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4220" name="Shape 4220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4221" name="Shape 422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222" name="Shape 422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223" name="Shape 4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4" name="Shape 4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25" name="Shape 422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226" name="Shape 4226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pic>
        <p:nvPicPr>
          <p:cNvPr id="4227" name="Shape 422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228" name="Shape 4228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9" name="Shape 422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230" name="Shape 42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Shape 4235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Shape 423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7" name="Shape 423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8" name="Shape 423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9" name="Shape 423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0" name="Shape 424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241" name="Shape 424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2" name="Shape 424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3" name="Shape 424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4" name="Shape 424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5" name="Shape 424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6" name="Shape 424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7" name="Shape 424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8" name="Shape 424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9" name="Shape 424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0" name="Shape 425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1" name="Shape 425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2" name="Shape 425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3" name="Shape 425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254" name="Shape 425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5" name="Shape 425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256" name="Shape 425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57" name="Shape 425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258" name="Shape 4258"/>
          <p:cNvSpPr txBox="1"/>
          <p:nvPr/>
        </p:nvSpPr>
        <p:spPr>
          <a:xfrm>
            <a:off x="1981200" y="1748333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4259" name="Shape 4259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4260" name="Shape 4260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4261" name="Shape 4261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4262" name="Shape 4262"/>
          <p:cNvSpPr txBox="1"/>
          <p:nvPr/>
        </p:nvSpPr>
        <p:spPr>
          <a:xfrm>
            <a:off x="152401" y="29718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4263" name="Shape 4263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4264" name="Shape 4264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4265" name="Shape 4265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4266" name="Shape 4266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4267" name="Shape 4267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4268" name="Shape 4268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</a:p>
        </p:txBody>
      </p:sp>
      <p:sp>
        <p:nvSpPr>
          <p:cNvPr id="4269" name="Shape 4269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sp>
        <p:nvSpPr>
          <p:cNvPr id="4270" name="Shape 4270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</a:t>
            </a:r>
          </a:p>
        </p:txBody>
      </p:sp>
      <p:sp>
        <p:nvSpPr>
          <p:cNvPr id="4271" name="Shape 427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calculator</a:t>
            </a:r>
          </a:p>
        </p:txBody>
      </p:sp>
      <p:pic>
        <p:nvPicPr>
          <p:cNvPr id="4272" name="Shape 4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3" name="Shape 4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74" name="Shape 4274"/>
          <p:cNvSpPr/>
          <p:nvPr/>
        </p:nvSpPr>
        <p:spPr>
          <a:xfrm>
            <a:off x="177322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275" name="Shape 4275"/>
          <p:cNvSpPr txBox="1"/>
          <p:nvPr/>
        </p:nvSpPr>
        <p:spPr>
          <a:xfrm>
            <a:off x="177322" y="43434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4276" name="Shape 427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277" name="Shape 4277"/>
          <p:cNvSpPr txBox="1"/>
          <p:nvPr/>
        </p:nvSpPr>
        <p:spPr>
          <a:xfrm>
            <a:off x="152400" y="6123057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sp>
        <p:nvSpPr>
          <p:cNvPr id="4278" name="Shape 4278"/>
          <p:cNvSpPr/>
          <p:nvPr/>
        </p:nvSpPr>
        <p:spPr>
          <a:xfrm>
            <a:off x="177322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9" name="Shape 42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1056" y="5867400"/>
            <a:ext cx="736599" cy="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3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Shape 428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5" name="Shape 4285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6" name="Shape 428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7" name="Shape 4287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8" name="Shape 4288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9" name="Shape 4289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0" name="Shape 4290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1" name="Shape 4291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2" name="Shape 4292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3" name="Shape 429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4" name="Shape 429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295" name="Shape 429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6" name="Shape 4296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7" name="Shape 4297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8" name="Shape 429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299" name="Shape 429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4300" name="Shape 430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301" name="Shape 430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 things</a:t>
            </a:r>
          </a:p>
        </p:txBody>
      </p:sp>
      <p:sp>
        <p:nvSpPr>
          <p:cNvPr id="4302" name="Shape 430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4303" name="Shape 430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4304" name="Shape 430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 things</a:t>
            </a:r>
          </a:p>
        </p:txBody>
      </p:sp>
      <p:sp>
        <p:nvSpPr>
          <p:cNvPr id="4305" name="Shape 4305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4306" name="Shape 430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sp>
        <p:nvSpPr>
          <p:cNvPr id="4307" name="Shape 4307"/>
          <p:cNvSpPr txBox="1"/>
          <p:nvPr/>
        </p:nvSpPr>
        <p:spPr>
          <a:xfrm>
            <a:off x="55626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 that help</a:t>
            </a:r>
          </a:p>
        </p:txBody>
      </p:sp>
      <p:sp>
        <p:nvSpPr>
          <p:cNvPr id="4308" name="Shape 430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4309" name="Shape 430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4310" name="Shape 431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4311" name="Shape 431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4312" name="Shape 4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3" name="Shape 4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14" name="Shape 4314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 parts</a:t>
            </a:r>
          </a:p>
        </p:txBody>
      </p:sp>
      <p:sp>
        <p:nvSpPr>
          <p:cNvPr id="4315" name="Shape 431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pic>
        <p:nvPicPr>
          <p:cNvPr id="4316" name="Shape 431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17" name="Shape 4317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8" name="Shape 4318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9" name="Shape 4319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0" name="Shape 4320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1" name="Shape 4321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2" name="Shape 4322"/>
          <p:cNvSpPr txBox="1"/>
          <p:nvPr/>
        </p:nvSpPr>
        <p:spPr>
          <a:xfrm>
            <a:off x="177322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sp>
        <p:nvSpPr>
          <p:cNvPr id="4323" name="Shape 4323"/>
          <p:cNvSpPr txBox="1"/>
          <p:nvPr/>
        </p:nvSpPr>
        <p:spPr>
          <a:xfrm>
            <a:off x="177322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</a:t>
            </a:r>
          </a:p>
        </p:txBody>
      </p:sp>
      <p:sp>
        <p:nvSpPr>
          <p:cNvPr id="4324" name="Shape 4324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4325" name="Shape 432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sp>
        <p:nvSpPr>
          <p:cNvPr id="4326" name="Shape 4326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pic>
        <p:nvPicPr>
          <p:cNvPr id="4327" name="Shape 43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5756" y="193804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Shape 43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1356" y="1828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Shape 43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6656" y="1790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Shape 43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6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Shape 43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9606" y="1778714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2" name="Shape 43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4512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3" name="Shape 43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912" y="445611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4" name="Shape 43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2200" y="4419600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5" name="Shape 43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62200" y="3114972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6" name="Shape 433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7" name="Shape 433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39606" y="2978447"/>
            <a:ext cx="1039813" cy="103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8" name="Shape 433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16849" y="463629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9" name="Shape 43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11243" y="4509214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0" name="Shape 434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51982" y="4543187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1" name="Shape 434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57850" y="43624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2" name="Shape 434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24600" y="4456112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3" name="Shape 434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800" y="4846200"/>
            <a:ext cx="640200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4" name="Shape 434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50121" y="458898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5" name="Shape 434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602162" y="4373562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6" name="Shape 434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9538" y="57912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7" name="Shape 434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57200" y="5928519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8" name="Shape 434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55662" y="57912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9" name="Shape 434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956277" y="58808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0" name="Shape 435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40956" y="61468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1" name="Shape 435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579686" y="5566567"/>
            <a:ext cx="1001712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2" name="Shape 435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45500" y="4366992"/>
            <a:ext cx="538599" cy="5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3" name="Shape 4353"/>
          <p:cNvSpPr txBox="1"/>
          <p:nvPr/>
        </p:nvSpPr>
        <p:spPr>
          <a:xfrm>
            <a:off x="5562600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pic>
        <p:nvPicPr>
          <p:cNvPr id="4354" name="Shape 435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945187" y="3084175"/>
            <a:ext cx="862012" cy="862012"/>
          </a:xfrm>
          <a:prstGeom prst="rect">
            <a:avLst/>
          </a:prstGeom>
          <a:noFill/>
          <a:ln>
            <a:noFill/>
          </a:ln>
        </p:spPr>
      </p:pic>
      <p:sp>
        <p:nvSpPr>
          <p:cNvPr id="4355" name="Shape 4355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56" name="Shape 435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health</a:t>
            </a:r>
          </a:p>
        </p:txBody>
      </p:sp>
      <p:sp>
        <p:nvSpPr>
          <p:cNvPr id="4357" name="Shape 4357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8" name="Shape 4358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nature</a:t>
            </a:r>
          </a:p>
        </p:txBody>
      </p:sp>
      <p:sp>
        <p:nvSpPr>
          <p:cNvPr id="4359" name="Shape 4359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360" name="Shape 4360"/>
          <p:cNvPicPr preferRelativeResize="0"/>
          <p:nvPr/>
        </p:nvPicPr>
        <p:blipFill rotWithShape="1">
          <a:blip r:embed="rId33">
            <a:alphaModFix/>
          </a:blip>
          <a:srcRect b="39667" l="0" r="0" t="0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1" name="Shape 436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92600" y="6113462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2" name="Shape 436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797300" y="5791200"/>
            <a:ext cx="622299" cy="62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3" name="Shape 436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654353" y="5807273"/>
            <a:ext cx="679051" cy="67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Shape 436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9" name="Shape 436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0" name="Shape 437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1" name="Shape 437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2" name="Shape 437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3" name="Shape 437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4" name="Shape 437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5" name="Shape 437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6" name="Shape 437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7" name="Shape 437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8" name="Shape 437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9" name="Shape 437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0" name="Shape 438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1" name="Shape 438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2" name="Shape 438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3" name="Shape 438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4" name="Shape 438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5" name="Shape 438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6" name="Shape 438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387" name="Shape 438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8" name="Shape 438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389" name="Shape 438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390" name="Shape 439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391" name="Shape 439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</a:t>
            </a:r>
          </a:p>
        </p:txBody>
      </p:sp>
      <p:sp>
        <p:nvSpPr>
          <p:cNvPr id="4392" name="Shape 439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4393" name="Shape 439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glitter</a:t>
            </a:r>
          </a:p>
        </p:txBody>
      </p:sp>
      <p:sp>
        <p:nvSpPr>
          <p:cNvPr id="4394" name="Shape 439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4395" name="Shape 439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tape</a:t>
            </a:r>
          </a:p>
        </p:txBody>
      </p:sp>
      <p:sp>
        <p:nvSpPr>
          <p:cNvPr id="4396" name="Shape 439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eraser</a:t>
            </a:r>
          </a:p>
        </p:txBody>
      </p:sp>
      <p:sp>
        <p:nvSpPr>
          <p:cNvPr id="4397" name="Shape 439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glue</a:t>
            </a:r>
          </a:p>
        </p:txBody>
      </p:sp>
      <p:sp>
        <p:nvSpPr>
          <p:cNvPr id="4398" name="Shape 439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4399" name="Shape 439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paintbrush</a:t>
            </a:r>
          </a:p>
        </p:txBody>
      </p:sp>
      <p:sp>
        <p:nvSpPr>
          <p:cNvPr id="4400" name="Shape 440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4401" name="Shape 440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4402" name="Shape 440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sp>
        <p:nvSpPr>
          <p:cNvPr id="4403" name="Shape 440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404" name="Shape 440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405" name="Shape 4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Shape 4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407" name="Shape 440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8" name="Shape 440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9" name="Shape 4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1955" y="1796791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Shape 44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32512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1" name="Shape 44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2" name="Shape 44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2823" y="1872991"/>
            <a:ext cx="714374" cy="7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3" name="Shape 44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11042" y="18288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4" name="Shape 44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0550" y="3157538"/>
            <a:ext cx="804861" cy="8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5" name="Shape 44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7194" y="3193474"/>
            <a:ext cx="709612" cy="70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6" name="Shape 44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7" name="Shape 44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8900" y="3123643"/>
            <a:ext cx="838755" cy="83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8" name="Shape 44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8998" y="4529553"/>
            <a:ext cx="756033" cy="7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9" name="Shape 44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485777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0" name="Shape 44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2893612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1" name="Shape 44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2" name="Shape 442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wrapping paper</a:t>
            </a:r>
          </a:p>
        </p:txBody>
      </p:sp>
      <p:sp>
        <p:nvSpPr>
          <p:cNvPr id="4423" name="Shape 4423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4" name="Shape 4424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4425" name="Shape 44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6" name="Shape 44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7" name="Shape 44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Shape 4432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3" name="Shape 443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4" name="Shape 443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5" name="Shape 4435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6" name="Shape 443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7" name="Shape 443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8" name="Shape 4438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9" name="Shape 443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0" name="Shape 444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1" name="Shape 444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2" name="Shape 444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3" name="Shape 444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4" name="Shape 444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5" name="Shape 444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6" name="Shape 444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7" name="Shape 444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8" name="Shape 444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9" name="Shape 444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450" name="Shape 445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1" name="Shape 445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452" name="Shape 445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453" name="Shape 445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454" name="Shape 445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Pets</a:t>
            </a:r>
          </a:p>
        </p:txBody>
      </p:sp>
      <p:sp>
        <p:nvSpPr>
          <p:cNvPr id="4455" name="Shape 445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animals	</a:t>
            </a:r>
          </a:p>
        </p:txBody>
      </p:sp>
      <p:sp>
        <p:nvSpPr>
          <p:cNvPr id="4456" name="Shape 445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animals</a:t>
            </a:r>
          </a:p>
        </p:txBody>
      </p:sp>
      <p:sp>
        <p:nvSpPr>
          <p:cNvPr id="4457" name="Shape 445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Birds</a:t>
            </a:r>
          </a:p>
        </p:txBody>
      </p:sp>
      <p:sp>
        <p:nvSpPr>
          <p:cNvPr id="4458" name="Shape 445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Insects</a:t>
            </a:r>
          </a:p>
        </p:txBody>
      </p:sp>
      <p:sp>
        <p:nvSpPr>
          <p:cNvPr id="4459" name="Shape 445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460" name="Shape 446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461" name="Shape 4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2" name="Shape 4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463" name="Shape 446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4" name="Shape 446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5" name="Shape 446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466" name="Shape 446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animals</a:t>
            </a:r>
          </a:p>
        </p:txBody>
      </p:sp>
      <p:sp>
        <p:nvSpPr>
          <p:cNvPr id="4467" name="Shape 4467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pic>
        <p:nvPicPr>
          <p:cNvPr id="4468" name="Shape 44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9" name="Shape 44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9612" y="2971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0" name="Shape 44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1805" y="3346905"/>
            <a:ext cx="767893" cy="76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1" name="Shape 44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8321" y="18681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2" name="Shape 44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1400" y="1828800"/>
            <a:ext cx="902436" cy="9024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3" name="Shape 4473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4" name="Shape 44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5" name="Shape 44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6" name="Shape 44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7" name="Shape 447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30712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8" name="Shape 447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52862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9" name="Shape 447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162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0" name="Shape 448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86400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1" name="Shape 448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36039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2" name="Shape 448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62600" y="3211607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3" name="Shape 448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6229741" y="3165568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4" name="Shape 448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09800" y="3041230"/>
            <a:ext cx="609320" cy="6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5" name="Shape 448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04136" y="3207448"/>
            <a:ext cx="540639" cy="5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6" name="Shape 448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38400" y="3429000"/>
            <a:ext cx="615194" cy="61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Shape 449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2" name="Shape 449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3" name="Shape 449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Shape 449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5" name="Shape 449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6" name="Shape 449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7" name="Shape 449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8" name="Shape 449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9" name="Shape 449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0" name="Shape 450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1" name="Shape 450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2" name="Shape 450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3" name="Shape 450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4" name="Shape 450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5" name="Shape 450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6" name="Shape 450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7" name="Shape 450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8" name="Shape 450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9" name="Shape 450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510" name="Shape 451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1" name="Shape 451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512" name="Shape 451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513" name="Shape 451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514" name="Shape 451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</a:t>
            </a:r>
          </a:p>
        </p:txBody>
      </p:sp>
      <p:sp>
        <p:nvSpPr>
          <p:cNvPr id="4515" name="Shape 451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	</a:t>
            </a:r>
          </a:p>
        </p:txBody>
      </p:sp>
      <p:sp>
        <p:nvSpPr>
          <p:cNvPr id="4516" name="Shape 451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whale</a:t>
            </a:r>
          </a:p>
        </p:txBody>
      </p:sp>
      <p:sp>
        <p:nvSpPr>
          <p:cNvPr id="4517" name="Shape 451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crab</a:t>
            </a:r>
          </a:p>
        </p:txBody>
      </p:sp>
      <p:sp>
        <p:nvSpPr>
          <p:cNvPr id="4518" name="Shape 451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dolphin</a:t>
            </a:r>
          </a:p>
        </p:txBody>
      </p:sp>
      <p:sp>
        <p:nvSpPr>
          <p:cNvPr id="4519" name="Shape 451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jellyfish</a:t>
            </a:r>
          </a:p>
        </p:txBody>
      </p:sp>
      <p:sp>
        <p:nvSpPr>
          <p:cNvPr id="4520" name="Shape 4520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tropical fish</a:t>
            </a:r>
          </a:p>
        </p:txBody>
      </p:sp>
      <p:sp>
        <p:nvSpPr>
          <p:cNvPr id="4521" name="Shape 452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22" name="Shape 452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23" name="Shape 4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4" name="Shape 4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525" name="Shape 452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6" name="Shape 452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7" name="Shape 452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8" name="Shape 45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9" name="Shape 45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2792" y="1828800"/>
            <a:ext cx="946407" cy="94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0" name="Shape 45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1" name="Shape 45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15772"/>
            <a:ext cx="1099027" cy="10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2" name="Shape 45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43200" y="17919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3" name="Shape 45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000" y="3200400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4" name="Shape 45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48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5" name="Shape 45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43800" y="1676400"/>
            <a:ext cx="1230571" cy="1230571"/>
          </a:xfrm>
          <a:prstGeom prst="rect">
            <a:avLst/>
          </a:prstGeom>
          <a:noFill/>
          <a:ln>
            <a:noFill/>
          </a:ln>
        </p:spPr>
      </p:pic>
      <p:sp>
        <p:nvSpPr>
          <p:cNvPr id="4536" name="Shape 453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prawn</a:t>
            </a:r>
          </a:p>
        </p:txBody>
      </p:sp>
      <p:pic>
        <p:nvPicPr>
          <p:cNvPr id="4537" name="Shape 45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6277" y="1752600"/>
            <a:ext cx="902436" cy="90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Shape 454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3" name="Shape 454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4" name="Shape 454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5" name="Shape 454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6" name="Shape 454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7" name="Shape 454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8" name="Shape 454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9" name="Shape 454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0" name="Shape 455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1" name="Shape 455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2" name="Shape 455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3" name="Shape 455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4" name="Shape 455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5" name="Shape 455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6" name="Shape 455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7" name="Shape 455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8" name="Shape 455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9" name="Shape 455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0" name="Shape 456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561" name="Shape 456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2" name="Shape 456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563" name="Shape 456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564" name="Shape 456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565" name="Shape 456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</a:t>
            </a:r>
          </a:p>
        </p:txBody>
      </p:sp>
      <p:sp>
        <p:nvSpPr>
          <p:cNvPr id="4566" name="Shape 456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</a:p>
        </p:txBody>
      </p:sp>
      <p:sp>
        <p:nvSpPr>
          <p:cNvPr id="4567" name="Shape 456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hamster</a:t>
            </a:r>
          </a:p>
        </p:txBody>
      </p:sp>
      <p:sp>
        <p:nvSpPr>
          <p:cNvPr id="4568" name="Shape 456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guinea pig</a:t>
            </a:r>
          </a:p>
        </p:txBody>
      </p:sp>
      <p:sp>
        <p:nvSpPr>
          <p:cNvPr id="4569" name="Shape 456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rabbit</a:t>
            </a:r>
          </a:p>
        </p:txBody>
      </p:sp>
      <p:sp>
        <p:nvSpPr>
          <p:cNvPr id="4570" name="Shape 457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4571" name="Shape 457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</a:t>
            </a:r>
          </a:p>
        </p:txBody>
      </p:sp>
      <p:sp>
        <p:nvSpPr>
          <p:cNvPr id="4572" name="Shape 45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73" name="Shape 457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74" name="Shape 45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5" name="Shape 45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576" name="Shape 457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7" name="Shape 457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8" name="Shape 457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579" name="Shape 4579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4580" name="Shape 4580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rat</a:t>
            </a:r>
          </a:p>
        </p:txBody>
      </p:sp>
      <p:sp>
        <p:nvSpPr>
          <p:cNvPr id="4581" name="Shape 4581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</a:t>
            </a:r>
          </a:p>
        </p:txBody>
      </p:sp>
      <p:pic>
        <p:nvPicPr>
          <p:cNvPr id="4582" name="Shape 45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459" y="4284662"/>
            <a:ext cx="1076740" cy="107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3" name="Shape 45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4" name="Shape 45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5" name="Shape 45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6" name="Shape 45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6087" y="1810008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7" name="Shape 45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2971800"/>
            <a:ext cx="1154112" cy="115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8" name="Shape 458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000" y="1676400"/>
            <a:ext cx="1047749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9" name="Shape 458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62400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0" name="Shape 459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4736" y="31067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1" name="Shape 45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2" name="Shape 45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3" name="Shape 45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943599" y="307460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Shape 459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9" name="Shape 459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0" name="Shape 460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1" name="Shape 460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2" name="Shape 460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3" name="Shape 460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4" name="Shape 460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5" name="Shape 460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6" name="Shape 460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7" name="Shape 460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8" name="Shape 460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9" name="Shape 460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0" name="Shape 461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1" name="Shape 461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2" name="Shape 461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??</a:t>
            </a:r>
          </a:p>
        </p:txBody>
      </p:sp>
      <p:sp>
        <p:nvSpPr>
          <p:cNvPr id="4613" name="Shape 461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4" name="Shape 461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5" name="Shape 461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6" name="Shape 461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617" name="Shape 461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8" name="Shape 461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619" name="Shape 461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620" name="Shape 462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621" name="Shape 462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</a:t>
            </a:r>
          </a:p>
        </p:txBody>
      </p:sp>
      <p:sp>
        <p:nvSpPr>
          <p:cNvPr id="4622" name="Shape 462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</a:t>
            </a:r>
          </a:p>
        </p:txBody>
      </p:sp>
      <p:sp>
        <p:nvSpPr>
          <p:cNvPr id="4623" name="Shape 462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battery</a:t>
            </a:r>
          </a:p>
        </p:txBody>
      </p:sp>
      <p:sp>
        <p:nvSpPr>
          <p:cNvPr id="4624" name="Shape 462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</a:t>
            </a:r>
          </a:p>
        </p:txBody>
      </p:sp>
      <p:sp>
        <p:nvSpPr>
          <p:cNvPr id="4625" name="Shape 4625"/>
          <p:cNvSpPr txBox="1"/>
          <p:nvPr/>
        </p:nvSpPr>
        <p:spPr>
          <a:xfrm>
            <a:off x="1981200" y="2938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4626" name="Shape 462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627" name="Shape 4627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4628" name="Shape 462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629" name="Shape 462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630" name="Shape 4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1" name="Shape 4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632" name="Shape 463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3" name="Shape 463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4" name="Shape 463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635" name="Shape 4635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candle</a:t>
            </a:r>
          </a:p>
        </p:txBody>
      </p:sp>
      <p:sp>
        <p:nvSpPr>
          <p:cNvPr id="4636" name="Shape 4636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637" name="Shape 46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1700" y="3144836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8" name="Shape 46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958142" y="2938046"/>
            <a:ext cx="1227714" cy="122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9" name="Shape 46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0" name="Shape 46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3743" y="1814771"/>
            <a:ext cx="795337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1" name="Shape 46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24200"/>
            <a:ext cx="811212" cy="811212"/>
          </a:xfrm>
          <a:prstGeom prst="rect">
            <a:avLst/>
          </a:prstGeom>
          <a:noFill/>
          <a:ln>
            <a:noFill/>
          </a:ln>
        </p:spPr>
      </p:pic>
      <p:sp>
        <p:nvSpPr>
          <p:cNvPr id="4642" name="Shape 4642"/>
          <p:cNvSpPr/>
          <p:nvPr/>
        </p:nvSpPr>
        <p:spPr>
          <a:xfrm rot="-5400000">
            <a:off x="6170548" y="1716153"/>
            <a:ext cx="606812" cy="984508"/>
          </a:xfrm>
          <a:prstGeom prst="can">
            <a:avLst>
              <a:gd fmla="val 25000" name="adj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3" name="Shape 4643"/>
          <p:cNvSpPr/>
          <p:nvPr/>
        </p:nvSpPr>
        <p:spPr>
          <a:xfrm rot="-5400000">
            <a:off x="5829298" y="2095500"/>
            <a:ext cx="304799" cy="228601"/>
          </a:xfrm>
          <a:prstGeom prst="can">
            <a:avLst>
              <a:gd fmla="val 25000" name="adj"/>
            </a:avLst>
          </a:prstGeom>
          <a:solidFill>
            <a:srgbClr val="FFEF07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4" name="Shape 46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70677" y="196211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5" name="Shape 46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6277" y="1852871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6" name="Shape 46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1577" y="1814771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7" name="Shape 46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1828800"/>
            <a:ext cx="803573" cy="80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8" name="Shape 46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45508" y="4483814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9" name="Shape 46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98396" y="3144836"/>
            <a:ext cx="944562" cy="94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0" name="Shape 46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67398" y="4529553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1" name="Shape 465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48214" y="4483814"/>
            <a:ext cx="848370" cy="848370"/>
          </a:xfrm>
          <a:prstGeom prst="rect">
            <a:avLst/>
          </a:prstGeom>
          <a:noFill/>
          <a:ln>
            <a:noFill/>
          </a:ln>
        </p:spPr>
      </p:pic>
      <p:sp>
        <p:nvSpPr>
          <p:cNvPr id="4652" name="Shape 465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</a:t>
            </a:r>
          </a:p>
        </p:txBody>
      </p:sp>
      <p:sp>
        <p:nvSpPr>
          <p:cNvPr id="4653" name="Shape 4653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lot</a:t>
            </a:r>
          </a:p>
        </p:txBody>
      </p:sp>
      <p:sp>
        <p:nvSpPr>
          <p:cNvPr id="4654" name="Shape 4654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</a:t>
            </a:r>
          </a:p>
        </p:txBody>
      </p:sp>
      <p:pic>
        <p:nvPicPr>
          <p:cNvPr id="4655" name="Shape 4655"/>
          <p:cNvPicPr preferRelativeResize="0"/>
          <p:nvPr/>
        </p:nvPicPr>
        <p:blipFill rotWithShape="1">
          <a:blip r:embed="rId18">
            <a:alphaModFix/>
          </a:blip>
          <a:srcRect b="0" l="23012" r="0" t="46495"/>
          <a:stretch/>
        </p:blipFill>
        <p:spPr>
          <a:xfrm>
            <a:off x="4038600" y="4587160"/>
            <a:ext cx="1074624" cy="74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6" name="Shape 46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8396" y="4445871"/>
            <a:ext cx="813277" cy="813277"/>
          </a:xfrm>
          <a:prstGeom prst="rect">
            <a:avLst/>
          </a:prstGeom>
          <a:noFill/>
          <a:ln>
            <a:noFill/>
          </a:ln>
        </p:spPr>
      </p:pic>
      <p:sp>
        <p:nvSpPr>
          <p:cNvPr id="4657" name="Shape 4657"/>
          <p:cNvSpPr txBox="1"/>
          <p:nvPr/>
        </p:nvSpPr>
        <p:spPr>
          <a:xfrm flipH="1"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camera</a:t>
            </a:r>
          </a:p>
        </p:txBody>
      </p:sp>
      <p:sp>
        <p:nvSpPr>
          <p:cNvPr id="4658" name="Shape 465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9" name="Shape 46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054" y="4483814"/>
            <a:ext cx="523716" cy="52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0" name="Shape 46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5212" y="4800600"/>
            <a:ext cx="486787" cy="48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1" name="Shape 46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2840" y="4606389"/>
            <a:ext cx="652759" cy="65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662" name="Shape 4662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stuff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Shape 466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8" name="Shape 466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9" name="Shape 466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0" name="Shape 467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1" name="Shape 467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2" name="Shape 467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3" name="Shape 467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4" name="Shape 467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5" name="Shape 467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6" name="Shape 467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7" name="Shape 467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8" name="Shape 467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9" name="Shape 467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0" name="Shape 46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1" name="Shape 468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2" name="Shape 468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3" name="Shape 468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4" name="Shape 468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5" name="Shape 468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686" name="Shape 468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7" name="Shape 468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688" name="Shape 468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689" name="Shape 468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690" name="Shape 469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</a:t>
            </a:r>
          </a:p>
        </p:txBody>
      </p:sp>
      <p:sp>
        <p:nvSpPr>
          <p:cNvPr id="4691" name="Shape 469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zebra</a:t>
            </a:r>
          </a:p>
        </p:txBody>
      </p:sp>
      <p:sp>
        <p:nvSpPr>
          <p:cNvPr id="4692" name="Shape 469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snake</a:t>
            </a:r>
          </a:p>
        </p:txBody>
      </p:sp>
      <p:sp>
        <p:nvSpPr>
          <p:cNvPr id="4693" name="Shape 469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bear</a:t>
            </a:r>
          </a:p>
        </p:txBody>
      </p:sp>
      <p:sp>
        <p:nvSpPr>
          <p:cNvPr id="4694" name="Shape 469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camel</a:t>
            </a:r>
          </a:p>
        </p:txBody>
      </p:sp>
      <p:sp>
        <p:nvSpPr>
          <p:cNvPr id="4695" name="Shape 469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cheetah</a:t>
            </a:r>
          </a:p>
        </p:txBody>
      </p:sp>
      <p:sp>
        <p:nvSpPr>
          <p:cNvPr id="4696" name="Shape 4696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deer</a:t>
            </a:r>
          </a:p>
        </p:txBody>
      </p:sp>
      <p:sp>
        <p:nvSpPr>
          <p:cNvPr id="4697" name="Shape 469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698" name="Shape 469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699" name="Shape 4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0" name="Shape 47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01" name="Shape 47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2" name="Shape 470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3" name="Shape 47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704" name="Shape 4704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monkey</a:t>
            </a:r>
          </a:p>
        </p:txBody>
      </p:sp>
      <p:sp>
        <p:nvSpPr>
          <p:cNvPr id="4705" name="Shape 4705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elephant</a:t>
            </a:r>
          </a:p>
        </p:txBody>
      </p:sp>
      <p:sp>
        <p:nvSpPr>
          <p:cNvPr id="4706" name="Shape 470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giraffe</a:t>
            </a:r>
          </a:p>
        </p:txBody>
      </p:sp>
      <p:sp>
        <p:nvSpPr>
          <p:cNvPr id="4707" name="Shape 470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gorilla</a:t>
            </a:r>
          </a:p>
        </p:txBody>
      </p:sp>
      <p:pic>
        <p:nvPicPr>
          <p:cNvPr id="4708" name="Shape 47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29581"/>
            <a:ext cx="937418" cy="93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709" name="Shape 470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hippo</a:t>
            </a:r>
          </a:p>
        </p:txBody>
      </p:sp>
      <p:sp>
        <p:nvSpPr>
          <p:cNvPr id="4710" name="Shape 471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lion</a:t>
            </a:r>
          </a:p>
        </p:txBody>
      </p:sp>
      <p:sp>
        <p:nvSpPr>
          <p:cNvPr id="4711" name="Shape 4711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tiger</a:t>
            </a:r>
          </a:p>
        </p:txBody>
      </p:sp>
      <p:sp>
        <p:nvSpPr>
          <p:cNvPr id="4712" name="Shape 4712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rhinoceros</a:t>
            </a:r>
          </a:p>
        </p:txBody>
      </p:sp>
      <p:pic>
        <p:nvPicPr>
          <p:cNvPr id="4713" name="Shape 47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75337" y="175920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4" name="Shape 47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049588"/>
            <a:ext cx="989012" cy="9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5" name="Shape 47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3048000"/>
            <a:ext cx="950913" cy="9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6" name="Shape 47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3048000"/>
            <a:ext cx="966787" cy="9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7" name="Shape 47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38600" y="3094831"/>
            <a:ext cx="1019968" cy="101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8" name="Shape 47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9" name="Shape 47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08642" y="1752600"/>
            <a:ext cx="901957" cy="90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0" name="Shape 47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1150" y="4370387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1" name="Shape 47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75337" y="4400251"/>
            <a:ext cx="954088" cy="95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2" name="Shape 47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4613" y="4403308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3" name="Shape 47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6903" y="4495800"/>
            <a:ext cx="823496" cy="82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4" name="Shape 47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9600" y="4495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5" name="Shape 47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57200" y="5719283"/>
            <a:ext cx="1138716" cy="11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6" name="Shape 47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398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7" name="Shape 472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88759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8" name="Shape 47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38400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21" name="Shape 52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drink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coffee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 chocolate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melon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mango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strawberry</a:t>
            </a:r>
          </a:p>
        </p:txBody>
      </p:sp>
      <p:sp>
        <p:nvSpPr>
          <p:cNvPr id="542" name="Shape 54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</a:t>
            </a:r>
          </a:p>
        </p:txBody>
      </p:sp>
      <p:sp>
        <p:nvSpPr>
          <p:cNvPr id="546" name="Shape 546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552" name="Shape 552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/>
          <p:nvPr/>
        </p:nvSpPr>
        <p:spPr>
          <a:xfrm>
            <a:off x="152401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Describing drinks</a:t>
            </a:r>
          </a:p>
        </p:txBody>
      </p:sp>
      <p:sp>
        <p:nvSpPr>
          <p:cNvPr id="554" name="Shape 554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Shape 555"/>
          <p:cNvSpPr txBox="1"/>
          <p:nvPr/>
        </p:nvSpPr>
        <p:spPr>
          <a:xfrm>
            <a:off x="152401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juice</a:t>
            </a:r>
          </a:p>
        </p:txBody>
      </p:sp>
      <p:sp>
        <p:nvSpPr>
          <p:cNvPr id="556" name="Shape 556"/>
          <p:cNvSpPr/>
          <p:nvPr/>
        </p:nvSpPr>
        <p:spPr>
          <a:xfrm>
            <a:off x="19812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 txBox="1"/>
          <p:nvPr/>
        </p:nvSpPr>
        <p:spPr>
          <a:xfrm>
            <a:off x="19812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smoothie</a:t>
            </a:r>
          </a:p>
        </p:txBody>
      </p:sp>
      <p:sp>
        <p:nvSpPr>
          <p:cNvPr id="558" name="Shape 558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Shape 559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milkshake </a:t>
            </a:r>
          </a:p>
        </p:txBody>
      </p:sp>
      <p:sp>
        <p:nvSpPr>
          <p:cNvPr id="560" name="Shape 560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Shape 561"/>
          <p:cNvSpPr txBox="1"/>
          <p:nvPr/>
        </p:nvSpPr>
        <p:spPr>
          <a:xfrm>
            <a:off x="55626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fizzy drink</a:t>
            </a:r>
          </a:p>
        </p:txBody>
      </p:sp>
      <p:sp>
        <p:nvSpPr>
          <p:cNvPr id="562" name="Shape 562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 txBox="1"/>
          <p:nvPr/>
        </p:nvSpPr>
        <p:spPr>
          <a:xfrm>
            <a:off x="7340121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alcohol</a:t>
            </a:r>
          </a:p>
        </p:txBody>
      </p:sp>
      <p:pic>
        <p:nvPicPr>
          <p:cNvPr id="564" name="Shape 5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876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1" y="4447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02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92800" y="172110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Shape 5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08900" y="1765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100" y="3152258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0200" y="44095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86000" y="31115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85171" y="3124200"/>
            <a:ext cx="844029" cy="8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36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44476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8100" y="44095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 rotWithShape="1">
          <a:blip r:embed="rId16">
            <a:alphaModFix/>
          </a:blip>
          <a:srcRect b="0" l="0" r="47585" t="0"/>
          <a:stretch/>
        </p:blipFill>
        <p:spPr>
          <a:xfrm>
            <a:off x="6074617" y="4275553"/>
            <a:ext cx="554781" cy="105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9775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986832" y="4419600"/>
            <a:ext cx="852367" cy="85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2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Shape 473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4" name="Shape 473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5" name="Shape 473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6" name="Shape 473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7" name="Shape 473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8" name="Shape 473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9" name="Shape 473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0" name="Shape 474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1" name="Shape 474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2" name="Shape 474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3" name="Shape 474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4" name="Shape 474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5" name="Shape 474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6" name="Shape 474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7" name="Shape 474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8" name="Shape 474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9" name="Shape 474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0" name="Shape 475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1" name="Shape 475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752" name="Shape 475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3" name="Shape 47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754" name="Shape 475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755" name="Shape 47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756" name="Shape 475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</a:t>
            </a:r>
          </a:p>
        </p:txBody>
      </p:sp>
      <p:sp>
        <p:nvSpPr>
          <p:cNvPr id="4757" name="Shape 475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pig</a:t>
            </a:r>
          </a:p>
        </p:txBody>
      </p:sp>
      <p:sp>
        <p:nvSpPr>
          <p:cNvPr id="4758" name="Shape 475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sheep</a:t>
            </a:r>
          </a:p>
        </p:txBody>
      </p:sp>
      <p:sp>
        <p:nvSpPr>
          <p:cNvPr id="4759" name="Shape 475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chicken</a:t>
            </a:r>
          </a:p>
        </p:txBody>
      </p:sp>
      <p:sp>
        <p:nvSpPr>
          <p:cNvPr id="4760" name="Shape 476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4761" name="Shape 4761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cow</a:t>
            </a:r>
          </a:p>
        </p:txBody>
      </p:sp>
      <p:sp>
        <p:nvSpPr>
          <p:cNvPr id="4762" name="Shape 476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763" name="Shape 476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764" name="Shape 4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5" name="Shape 47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66" name="Shape 476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7" name="Shape 476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8" name="Shape 476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769" name="Shape 4769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</a:t>
            </a:r>
          </a:p>
        </p:txBody>
      </p:sp>
      <p:pic>
        <p:nvPicPr>
          <p:cNvPr id="4770" name="Shape 47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1612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1" name="Shape 47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9800" y="3021011"/>
            <a:ext cx="1133474" cy="11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2" name="Shape 47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3813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3" name="Shape 47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0414" y="1732758"/>
            <a:ext cx="1010441" cy="101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4" name="Shape 47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8962" y="3179763"/>
            <a:ext cx="78263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" name="Shape 47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2400" y="1817686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6" name="Shape 47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5963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7" name="Shape 477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89412" y="1792544"/>
            <a:ext cx="817562" cy="81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" name="Shape 478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3" name="Shape 478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4" name="Shape 478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5" name="Shape 478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6" name="Shape 478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7" name="Shape 478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788" name="Shape 478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9" name="Shape 478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0" name="Shape 479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1" name="Shape 479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2" name="Shape 479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3" name="Shape 479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4" name="Shape 479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5" name="Shape 479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6" name="Shape 479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7" name="Shape 479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8" name="Shape 479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9" name="Shape 47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0" name="Shape 48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801" name="Shape 48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2" name="Shape 48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803" name="Shape 480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804" name="Shape 480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805" name="Shape 480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</a:t>
            </a:r>
          </a:p>
        </p:txBody>
      </p:sp>
      <p:sp>
        <p:nvSpPr>
          <p:cNvPr id="4806" name="Shape 480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caterpillar</a:t>
            </a:r>
          </a:p>
        </p:txBody>
      </p:sp>
      <p:sp>
        <p:nvSpPr>
          <p:cNvPr id="4807" name="Shape 480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slug</a:t>
            </a:r>
          </a:p>
        </p:txBody>
      </p:sp>
      <p:sp>
        <p:nvSpPr>
          <p:cNvPr id="4808" name="Shape 480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snail</a:t>
            </a:r>
          </a:p>
        </p:txBody>
      </p:sp>
      <p:sp>
        <p:nvSpPr>
          <p:cNvPr id="4809" name="Shape 480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</a:t>
            </a:r>
          </a:p>
        </p:txBody>
      </p:sp>
      <p:sp>
        <p:nvSpPr>
          <p:cNvPr id="4810" name="Shape 481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fly</a:t>
            </a:r>
          </a:p>
        </p:txBody>
      </p:sp>
      <p:sp>
        <p:nvSpPr>
          <p:cNvPr id="4811" name="Shape 481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spider</a:t>
            </a:r>
          </a:p>
        </p:txBody>
      </p:sp>
      <p:sp>
        <p:nvSpPr>
          <p:cNvPr id="4812" name="Shape 481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13" name="Shape 481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14" name="Shape 48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5" name="Shape 48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16" name="Shape 481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817" name="Shape 481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818" name="Shape 481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9" name="Shape 48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752600"/>
            <a:ext cx="898524" cy="8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Shape 48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6253" y="1636454"/>
            <a:ext cx="1106745" cy="110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Shape 48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937" y="30480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2" name="Shape 48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5375" y="3203575"/>
            <a:ext cx="835025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3" name="Shape 48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84650" y="31178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Shape 48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4800" y="17526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5" name="Shape 48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18224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6" name="Shape 48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8911" y="16002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7" name="Shape 48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1106" y="1975306"/>
            <a:ext cx="767893" cy="76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Shape 483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3" name="Shape 483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4" name="Shape 483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5" name="Shape 483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6" name="Shape 483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7" name="Shape 483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8" name="Shape 483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9" name="Shape 483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0" name="Shape 484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1" name="Shape 484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2" name="Shape 484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3" name="Shape 484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4" name="Shape 484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5" name="Shape 484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6" name="Shape 484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7" name="Shape 484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8" name="Shape 484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9" name="Shape 484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0" name="Shape 485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851" name="Shape 485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2" name="Shape 485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853" name="Shape 485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854" name="Shape 485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855" name="Shape 485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</a:t>
            </a:r>
          </a:p>
        </p:txBody>
      </p:sp>
      <p:sp>
        <p:nvSpPr>
          <p:cNvPr id="4856" name="Shape 485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duck</a:t>
            </a:r>
          </a:p>
        </p:txBody>
      </p:sp>
      <p:sp>
        <p:nvSpPr>
          <p:cNvPr id="4857" name="Shape 485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parrot</a:t>
            </a:r>
          </a:p>
        </p:txBody>
      </p:sp>
      <p:sp>
        <p:nvSpPr>
          <p:cNvPr id="4858" name="Shape 485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turkey</a:t>
            </a:r>
          </a:p>
        </p:txBody>
      </p:sp>
      <p:sp>
        <p:nvSpPr>
          <p:cNvPr id="4859" name="Shape 485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goose</a:t>
            </a:r>
          </a:p>
        </p:txBody>
      </p:sp>
      <p:sp>
        <p:nvSpPr>
          <p:cNvPr id="4860" name="Shape 486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swan</a:t>
            </a:r>
          </a:p>
        </p:txBody>
      </p:sp>
      <p:sp>
        <p:nvSpPr>
          <p:cNvPr id="4861" name="Shape 486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peacock</a:t>
            </a:r>
          </a:p>
        </p:txBody>
      </p:sp>
      <p:sp>
        <p:nvSpPr>
          <p:cNvPr id="4862" name="Shape 486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63" name="Shape 486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64" name="Shape 48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5" name="Shape 48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66" name="Shape 486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7" name="Shape 486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8" name="Shape 486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869" name="Shape 4869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robin</a:t>
            </a:r>
          </a:p>
        </p:txBody>
      </p:sp>
      <p:sp>
        <p:nvSpPr>
          <p:cNvPr id="4870" name="Shape 4870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owl</a:t>
            </a:r>
          </a:p>
        </p:txBody>
      </p:sp>
      <p:sp>
        <p:nvSpPr>
          <p:cNvPr id="4871" name="Shape 4871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penguin</a:t>
            </a:r>
          </a:p>
        </p:txBody>
      </p:sp>
      <p:pic>
        <p:nvPicPr>
          <p:cNvPr id="4872" name="Shape 48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449580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3" name="Shape 48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4588" y="1752600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4" name="Shape 48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1752600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5" name="Shape 48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1833303"/>
            <a:ext cx="833696" cy="83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6" name="Shape 48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34300" y="1752600"/>
            <a:ext cx="992187" cy="9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7" name="Shape 487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3193473"/>
            <a:ext cx="773689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8" name="Shape 48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5274" y="3124200"/>
            <a:ext cx="921326" cy="92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9" name="Shape 487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60044" y="3083223"/>
            <a:ext cx="935037" cy="93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0" name="Shape 488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136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1" name="Shape 488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22156" y="3157953"/>
            <a:ext cx="825499" cy="8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5" name="Shape 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6" name="Shape 488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7" name="Shape 488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8" name="Shape 488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9" name="Shape 488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0" name="Shape 489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1" name="Shape 489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2" name="Shape 489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3" name="Shape 489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4" name="Shape 489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5" name="Shape 489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6" name="Shape 489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7" name="Shape 489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8" name="Shape 489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9" name="Shape 489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0" name="Shape 490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1" name="Shape 490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2" name="Shape 490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3" name="Shape 490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4" name="Shape 490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905" name="Shape 490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6" name="Shape 490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907" name="Shape 490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908" name="Shape 490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909" name="Shape 490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sp>
        <p:nvSpPr>
          <p:cNvPr id="4910" name="Shape 491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 food</a:t>
            </a:r>
          </a:p>
        </p:txBody>
      </p:sp>
      <p:sp>
        <p:nvSpPr>
          <p:cNvPr id="4911" name="Shape 491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food</a:t>
            </a:r>
          </a:p>
        </p:txBody>
      </p:sp>
      <p:sp>
        <p:nvSpPr>
          <p:cNvPr id="4912" name="Shape 491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collar</a:t>
            </a:r>
          </a:p>
        </p:txBody>
      </p:sp>
      <p:sp>
        <p:nvSpPr>
          <p:cNvPr id="4913" name="Shape 491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comb</a:t>
            </a:r>
          </a:p>
        </p:txBody>
      </p:sp>
      <p:sp>
        <p:nvSpPr>
          <p:cNvPr id="4914" name="Shape 491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blanket</a:t>
            </a:r>
          </a:p>
        </p:txBody>
      </p:sp>
      <p:sp>
        <p:nvSpPr>
          <p:cNvPr id="4915" name="Shape 4915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bed</a:t>
            </a:r>
          </a:p>
        </p:txBody>
      </p:sp>
      <p:sp>
        <p:nvSpPr>
          <p:cNvPr id="4916" name="Shape 491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917" name="Shape 491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918" name="Shape 49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9" name="Shape 49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20" name="Shape 492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1" name="Shape 492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2" name="Shape 492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923" name="Shape 4923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food</a:t>
            </a:r>
          </a:p>
        </p:txBody>
      </p:sp>
      <p:sp>
        <p:nvSpPr>
          <p:cNvPr id="4924" name="Shape 4924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tank</a:t>
            </a:r>
          </a:p>
        </p:txBody>
      </p:sp>
      <p:sp>
        <p:nvSpPr>
          <p:cNvPr id="4925" name="Shape 4925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treat</a:t>
            </a:r>
          </a:p>
        </p:txBody>
      </p:sp>
      <p:sp>
        <p:nvSpPr>
          <p:cNvPr id="4926" name="Shape 4926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lead</a:t>
            </a:r>
          </a:p>
        </p:txBody>
      </p:sp>
      <p:sp>
        <p:nvSpPr>
          <p:cNvPr id="4927" name="Shape 4927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kennel</a:t>
            </a:r>
          </a:p>
        </p:txBody>
      </p:sp>
      <p:sp>
        <p:nvSpPr>
          <p:cNvPr id="4928" name="Shape 4928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carrier</a:t>
            </a:r>
          </a:p>
        </p:txBody>
      </p:sp>
      <p:sp>
        <p:nvSpPr>
          <p:cNvPr id="4929" name="Shape 4929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food</a:t>
            </a:r>
          </a:p>
        </p:txBody>
      </p:sp>
      <p:sp>
        <p:nvSpPr>
          <p:cNvPr id="4930" name="Shape 4930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 feeder</a:t>
            </a:r>
          </a:p>
        </p:txBody>
      </p:sp>
      <p:pic>
        <p:nvPicPr>
          <p:cNvPr id="4931" name="Shape 49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39" y="3124200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2" name="Shape 49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8692" y="3257847"/>
            <a:ext cx="760412" cy="76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3" name="Shape 49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3062356"/>
            <a:ext cx="1045518" cy="104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4" name="Shape 49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8528" y="4395787"/>
            <a:ext cx="1102319" cy="110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5" name="Shape 49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6" name="Shape 49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38076" y="1719777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7" name="Shape 49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72400" y="1776669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8" name="Shape 49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61062" y="1754186"/>
            <a:ext cx="912813" cy="91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9" name="Shape 49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20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0" name="Shape 494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62858" y="456188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1" name="Shape 49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1000" y="4287539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2" name="Shape 494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3" name="Shape 494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9701" y="5738167"/>
            <a:ext cx="921690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4" name="Shape 494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4488898" y="5638800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5" name="Shape 494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69158" y="1822708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6" name="Shape 494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55567" y="5867400"/>
            <a:ext cx="921692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7" name="Shape 494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79139" y="586740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8" name="Shape 494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62600" y="31038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9" name="Shape 494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304537" y="3124200"/>
            <a:ext cx="858262" cy="85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0" name="Shape 495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772400" y="5901153"/>
            <a:ext cx="800099" cy="8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1" name="Shape 4951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 for pet</a:t>
            </a:r>
          </a:p>
        </p:txBody>
      </p:sp>
      <p:pic>
        <p:nvPicPr>
          <p:cNvPr id="4952" name="Shape 49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462858" y="5867400"/>
            <a:ext cx="7874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3" name="Shape 4953"/>
          <p:cNvSpPr txBox="1"/>
          <p:nvPr/>
        </p:nvSpPr>
        <p:spPr>
          <a:xfrm>
            <a:off x="37719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feed pet</a:t>
            </a:r>
          </a:p>
        </p:txBody>
      </p:sp>
      <p:sp>
        <p:nvSpPr>
          <p:cNvPr id="4954" name="Shape 4954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 the dag</a:t>
            </a:r>
          </a:p>
        </p:txBody>
      </p:sp>
      <p:sp>
        <p:nvSpPr>
          <p:cNvPr id="4955" name="Shape 4955"/>
          <p:cNvSpPr txBox="1"/>
          <p:nvPr/>
        </p:nvSpPr>
        <p:spPr>
          <a:xfrm>
            <a:off x="734012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cage</a:t>
            </a:r>
          </a:p>
        </p:txBody>
      </p:sp>
      <p:pic>
        <p:nvPicPr>
          <p:cNvPr id="4956" name="Shape 495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2736298" y="1776669"/>
            <a:ext cx="845101" cy="8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0" name="Shape 4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1" name="Shape 4961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2" name="Shape 496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3" name="Shape 496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4" name="Shape 496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5" name="Shape 49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6" name="Shape 49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7" name="Shape 4967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8" name="Shape 49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9" name="Shape 49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0" name="Shape 49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1" name="Shape 49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2" name="Shape 49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3" name="Shape 4973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4" name="Shape 497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5" name="Shape 497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6" name="Shape 497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7" name="Shape 497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8" name="Shape 497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4979" name="Shape 497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0" name="Shape 498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4981" name="Shape 498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982" name="Shape 498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</a:t>
            </a:r>
          </a:p>
        </p:txBody>
      </p:sp>
      <p:sp>
        <p:nvSpPr>
          <p:cNvPr id="4983" name="Shape 498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</a:t>
            </a:r>
          </a:p>
        </p:txBody>
      </p:sp>
      <p:sp>
        <p:nvSpPr>
          <p:cNvPr id="4984" name="Shape 4984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85" name="Shape 4985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986" name="Shape 498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987" name="Shape 498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988" name="Shape 49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9" name="Shape 49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90" name="Shape 499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991" name="Shape 499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992" name="Shape 499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3" name="Shape 499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4" name="Shape 499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995" name="Shape 4995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arm</a:t>
            </a:r>
          </a:p>
        </p:txBody>
      </p:sp>
      <p:sp>
        <p:nvSpPr>
          <p:cNvPr id="4996" name="Shape 499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</a:t>
            </a:r>
          </a:p>
        </p:txBody>
      </p:sp>
      <p:sp>
        <p:nvSpPr>
          <p:cNvPr id="4997" name="Shape 499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nose</a:t>
            </a:r>
          </a:p>
        </p:txBody>
      </p:sp>
      <p:sp>
        <p:nvSpPr>
          <p:cNvPr id="4998" name="Shape 4998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mouth</a:t>
            </a:r>
          </a:p>
        </p:txBody>
      </p:sp>
      <p:sp>
        <p:nvSpPr>
          <p:cNvPr id="4999" name="Shape 4999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</a:t>
            </a:r>
          </a:p>
        </p:txBody>
      </p:sp>
      <p:sp>
        <p:nvSpPr>
          <p:cNvPr id="5000" name="Shape 5000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chest</a:t>
            </a:r>
          </a:p>
        </p:txBody>
      </p:sp>
      <p:sp>
        <p:nvSpPr>
          <p:cNvPr id="5001" name="Shape 5001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</a:p>
        </p:txBody>
      </p:sp>
      <p:sp>
        <p:nvSpPr>
          <p:cNvPr id="5002" name="Shape 5002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face</a:t>
            </a:r>
          </a:p>
        </p:txBody>
      </p:sp>
      <p:sp>
        <p:nvSpPr>
          <p:cNvPr id="5003" name="Shape 5003"/>
          <p:cNvSpPr txBox="1"/>
          <p:nvPr/>
        </p:nvSpPr>
        <p:spPr>
          <a:xfrm>
            <a:off x="551715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</a:t>
            </a:r>
          </a:p>
        </p:txBody>
      </p:sp>
      <p:sp>
        <p:nvSpPr>
          <p:cNvPr id="5004" name="Shape 5004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5" name="Shape 500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5006" name="Shape 5006"/>
          <p:cNvSpPr txBox="1"/>
          <p:nvPr/>
        </p:nvSpPr>
        <p:spPr>
          <a:xfrm>
            <a:off x="3779248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</a:t>
            </a:r>
          </a:p>
        </p:txBody>
      </p:sp>
      <p:sp>
        <p:nvSpPr>
          <p:cNvPr id="5007" name="Shape 5007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toes</a:t>
            </a:r>
          </a:p>
        </p:txBody>
      </p:sp>
      <p:sp>
        <p:nvSpPr>
          <p:cNvPr id="5008" name="Shape 5008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sp>
        <p:nvSpPr>
          <p:cNvPr id="5009" name="Shape 5009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</a:t>
            </a:r>
          </a:p>
        </p:txBody>
      </p:sp>
      <p:sp>
        <p:nvSpPr>
          <p:cNvPr id="5010" name="Shape 501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eye</a:t>
            </a:r>
          </a:p>
        </p:txBody>
      </p:sp>
      <p:sp>
        <p:nvSpPr>
          <p:cNvPr id="5011" name="Shape 5011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stomach</a:t>
            </a:r>
          </a:p>
        </p:txBody>
      </p:sp>
      <p:pic>
        <p:nvPicPr>
          <p:cNvPr id="5012" name="Shape 50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867400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3" name="Shape 50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4487566"/>
            <a:ext cx="866773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4" name="Shape 50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457200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5" name="Shape 50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4800" y="44958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6" name="Shape 50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9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7" name="Shape 50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8" name="Shape 50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19800" y="5813423"/>
            <a:ext cx="833437" cy="8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9" name="Shape 50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3200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0" name="Shape 50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1" name="Shape 5021"/>
          <p:cNvPicPr preferRelativeResize="0"/>
          <p:nvPr/>
        </p:nvPicPr>
        <p:blipFill rotWithShape="1">
          <a:blip r:embed="rId15">
            <a:alphaModFix/>
          </a:blip>
          <a:srcRect b="0" l="0" r="44983" t="0"/>
          <a:stretch/>
        </p:blipFill>
        <p:spPr>
          <a:xfrm>
            <a:off x="5943600" y="2870200"/>
            <a:ext cx="726659" cy="1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2" name="Shape 5022"/>
          <p:cNvCxnSpPr/>
          <p:nvPr/>
        </p:nvCxnSpPr>
        <p:spPr>
          <a:xfrm flipH="1">
            <a:off x="6588540" y="3031667"/>
            <a:ext cx="269459" cy="431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023" name="Shape 50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848600" y="1905000"/>
            <a:ext cx="645338" cy="64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4" name="Shape 5024"/>
          <p:cNvPicPr preferRelativeResize="0"/>
          <p:nvPr/>
        </p:nvPicPr>
        <p:blipFill rotWithShape="1">
          <a:blip r:embed="rId17">
            <a:alphaModFix/>
          </a:blip>
          <a:srcRect b="0" l="45996" r="0" t="28619"/>
          <a:stretch/>
        </p:blipFill>
        <p:spPr>
          <a:xfrm>
            <a:off x="4312575" y="1811436"/>
            <a:ext cx="649635" cy="85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5" name="Shape 50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62200" y="1801813"/>
            <a:ext cx="865187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6" name="Shape 50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19800" y="180181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7" name="Shape 50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3125074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8" name="Shape 50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62200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9" name="Shape 50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0830" y="3162300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0" name="Shape 503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61611" y="5867400"/>
            <a:ext cx="768938" cy="76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1" name="Shape 503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980361" y="58674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2" name="Shape 503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35067" y="5867400"/>
            <a:ext cx="738982" cy="738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6" name="Shape 5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7" name="Shape 5037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8" name="Shape 503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9" name="Shape 503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0" name="Shape 504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1" name="Shape 504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2" name="Shape 504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3" name="Shape 5043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4" name="Shape 504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5" name="Shape 504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6" name="Shape 504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7" name="Shape 504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8" name="Shape 5048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9" name="Shape 504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0" name="Shape 505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1" name="Shape 505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2" name="Shape 505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3" name="Shape 505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054" name="Shape 505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5" name="Shape 505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056" name="Shape 505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057" name="Shape 505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bottom</a:t>
            </a:r>
          </a:p>
        </p:txBody>
      </p:sp>
      <p:sp>
        <p:nvSpPr>
          <p:cNvPr id="5058" name="Shape 505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vagina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59" name="Shape 5059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060" name="Shape 506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61" name="Shape 506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62" name="Shape 50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3" name="Shape 50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064" name="Shape 506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5065" name="Shape 506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066" name="Shape 506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Shape 506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Shape 506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069" name="Shape 5069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penis</a:t>
            </a:r>
          </a:p>
        </p:txBody>
      </p:sp>
      <p:sp>
        <p:nvSpPr>
          <p:cNvPr id="5070" name="Shape 5070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breasts</a:t>
            </a:r>
          </a:p>
        </p:txBody>
      </p:sp>
      <p:sp>
        <p:nvSpPr>
          <p:cNvPr id="5071" name="Shape 5071"/>
          <p:cNvSpPr txBox="1"/>
          <p:nvPr/>
        </p:nvSpPr>
        <p:spPr>
          <a:xfrm>
            <a:off x="1988549" y="286184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 arm hair</a:t>
            </a:r>
          </a:p>
        </p:txBody>
      </p:sp>
      <p:sp>
        <p:nvSpPr>
          <p:cNvPr id="5072" name="Shape 507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5073" name="Shape 5073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5074" name="Shape 50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693863"/>
            <a:ext cx="973136" cy="973136"/>
          </a:xfrm>
          <a:prstGeom prst="rect">
            <a:avLst/>
          </a:prstGeom>
          <a:noFill/>
          <a:ln>
            <a:noFill/>
          </a:ln>
        </p:spPr>
      </p:pic>
      <p:sp>
        <p:nvSpPr>
          <p:cNvPr id="5075" name="Shape 5075"/>
          <p:cNvSpPr/>
          <p:nvPr/>
        </p:nvSpPr>
        <p:spPr>
          <a:xfrm>
            <a:off x="1981200" y="5545723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6" name="Shape 5076"/>
          <p:cNvSpPr txBox="1"/>
          <p:nvPr/>
        </p:nvSpPr>
        <p:spPr>
          <a:xfrm>
            <a:off x="1988549" y="15163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5077" name="Shape 50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28310" y="18415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8" name="Shape 50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3016" y="1841500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9" name="Shape 50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3185883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0" name="Shape 50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0063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1" name="Shape 50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3127169"/>
            <a:ext cx="835229" cy="83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2" name="Shape 50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2787" y="1752600"/>
            <a:ext cx="886413" cy="886413"/>
          </a:xfrm>
          <a:prstGeom prst="rect">
            <a:avLst/>
          </a:prstGeom>
          <a:noFill/>
          <a:ln>
            <a:noFill/>
          </a:ln>
        </p:spPr>
      </p:pic>
      <p:sp>
        <p:nvSpPr>
          <p:cNvPr id="5083" name="Shape 5083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4" name="Shape 508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6665" y="5867400"/>
            <a:ext cx="515935" cy="51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5" name="Shape 50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6110" y="5752237"/>
            <a:ext cx="860285" cy="86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6" name="Shape 508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26162" y="5982287"/>
            <a:ext cx="630234" cy="630234"/>
          </a:xfrm>
          <a:prstGeom prst="rect">
            <a:avLst/>
          </a:prstGeom>
          <a:noFill/>
          <a:ln>
            <a:noFill/>
          </a:ln>
        </p:spPr>
      </p:pic>
      <p:sp>
        <p:nvSpPr>
          <p:cNvPr id="5087" name="Shape 5087"/>
          <p:cNvSpPr txBox="1"/>
          <p:nvPr/>
        </p:nvSpPr>
        <p:spPr>
          <a:xfrm>
            <a:off x="55626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 pleasure</a:t>
            </a:r>
          </a:p>
        </p:txBody>
      </p:sp>
      <p:sp>
        <p:nvSpPr>
          <p:cNvPr id="5088" name="Shape 5088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horny</a:t>
            </a:r>
          </a:p>
        </p:txBody>
      </p:sp>
      <p:pic>
        <p:nvPicPr>
          <p:cNvPr id="5089" name="Shape 50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5901153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0" name="Shape 50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218" y="5901153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1" name="Shape 509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97852" y="5769114"/>
            <a:ext cx="518695" cy="51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2" name="Shape 50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4572000" y="5972692"/>
            <a:ext cx="630234" cy="63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3" name="Shape 50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86200" y="5743198"/>
            <a:ext cx="896937" cy="896937"/>
          </a:xfrm>
          <a:prstGeom prst="rect">
            <a:avLst/>
          </a:prstGeom>
          <a:noFill/>
          <a:ln>
            <a:noFill/>
          </a:ln>
        </p:spPr>
      </p:pic>
      <p:sp>
        <p:nvSpPr>
          <p:cNvPr id="5094" name="Shape 5094"/>
          <p:cNvSpPr txBox="1"/>
          <p:nvPr/>
        </p:nvSpPr>
        <p:spPr>
          <a:xfrm>
            <a:off x="37719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shared pleasure</a:t>
            </a:r>
          </a:p>
        </p:txBody>
      </p:sp>
      <p:pic>
        <p:nvPicPr>
          <p:cNvPr id="5095" name="Shape 509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21933" y="5927133"/>
            <a:ext cx="778466" cy="778466"/>
          </a:xfrm>
          <a:prstGeom prst="rect">
            <a:avLst/>
          </a:prstGeom>
          <a:noFill/>
          <a:ln>
            <a:noFill/>
          </a:ln>
        </p:spPr>
      </p:pic>
      <p:sp>
        <p:nvSpPr>
          <p:cNvPr id="5096" name="Shape 5096"/>
          <p:cNvSpPr txBox="1"/>
          <p:nvPr/>
        </p:nvSpPr>
        <p:spPr>
          <a:xfrm>
            <a:off x="1988549" y="558858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love</a:t>
            </a:r>
          </a:p>
        </p:txBody>
      </p:sp>
      <p:pic>
        <p:nvPicPr>
          <p:cNvPr id="5097" name="Shape 509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2215482">
            <a:off x="7897750" y="5770672"/>
            <a:ext cx="781929" cy="781929"/>
          </a:xfrm>
          <a:prstGeom prst="rect">
            <a:avLst/>
          </a:prstGeom>
          <a:noFill/>
          <a:ln>
            <a:noFill/>
          </a:ln>
        </p:spPr>
      </p:pic>
      <p:sp>
        <p:nvSpPr>
          <p:cNvPr id="5098" name="Shape 5098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kiss</a:t>
            </a:r>
          </a:p>
        </p:txBody>
      </p:sp>
      <p:pic>
        <p:nvPicPr>
          <p:cNvPr id="5099" name="Shape 50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2232529">
            <a:off x="7624438" y="5769113"/>
            <a:ext cx="781928" cy="781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Shape 510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5" name="Shape 510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6" name="Shape 510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7" name="Shape 510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8" name="Shape 510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9" name="Shape 510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0" name="Shape 511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1" name="Shape 511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2" name="Shape 511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3" name="Shape 511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4" name="Shape 511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5" name="Shape 511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6" name="Shape 511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7" name="Shape 511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8" name="Shape 511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9" name="Shape 511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0" name="Shape 512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1" name="Shape 512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122" name="Shape 512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3" name="Shape 512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124" name="Shape 512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125" name="Shape 512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trousers</a:t>
            </a:r>
          </a:p>
        </p:txBody>
      </p:sp>
      <p:sp>
        <p:nvSpPr>
          <p:cNvPr id="5126" name="Shape 512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t-shirt</a:t>
            </a:r>
          </a:p>
        </p:txBody>
      </p:sp>
      <p:sp>
        <p:nvSpPr>
          <p:cNvPr id="5127" name="Shape 512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jumper</a:t>
            </a:r>
          </a:p>
        </p:txBody>
      </p:sp>
      <p:sp>
        <p:nvSpPr>
          <p:cNvPr id="5128" name="Shape 512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5129" name="Shape 512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skirt</a:t>
            </a:r>
          </a:p>
        </p:txBody>
      </p:sp>
      <p:sp>
        <p:nvSpPr>
          <p:cNvPr id="5130" name="Shape 513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</a:t>
            </a:r>
          </a:p>
        </p:txBody>
      </p:sp>
      <p:sp>
        <p:nvSpPr>
          <p:cNvPr id="5131" name="Shape 513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hat</a:t>
            </a:r>
          </a:p>
        </p:txBody>
      </p:sp>
      <p:sp>
        <p:nvSpPr>
          <p:cNvPr id="5132" name="Shape 5132"/>
          <p:cNvSpPr txBox="1"/>
          <p:nvPr/>
        </p:nvSpPr>
        <p:spPr>
          <a:xfrm>
            <a:off x="5562600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things</a:t>
            </a:r>
          </a:p>
        </p:txBody>
      </p:sp>
      <p:sp>
        <p:nvSpPr>
          <p:cNvPr id="5133" name="Shape 513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coat</a:t>
            </a:r>
          </a:p>
        </p:txBody>
      </p:sp>
      <p:sp>
        <p:nvSpPr>
          <p:cNvPr id="5134" name="Shape 513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shoes</a:t>
            </a:r>
          </a:p>
        </p:txBody>
      </p:sp>
      <p:sp>
        <p:nvSpPr>
          <p:cNvPr id="5135" name="Shape 513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136" name="Shape 513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137" name="Shape 5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8" name="Shape 5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39" name="Shape 513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5140" name="Shape 514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141" name="Shape 5141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2" name="Shape 514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3" name="Shape 5143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dressing gown</a:t>
            </a:r>
          </a:p>
        </p:txBody>
      </p:sp>
      <p:sp>
        <p:nvSpPr>
          <p:cNvPr id="5144" name="Shape 514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PJ’s</a:t>
            </a:r>
          </a:p>
        </p:txBody>
      </p:sp>
      <p:sp>
        <p:nvSpPr>
          <p:cNvPr id="5145" name="Shape 5145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jeans</a:t>
            </a:r>
          </a:p>
        </p:txBody>
      </p:sp>
      <p:sp>
        <p:nvSpPr>
          <p:cNvPr id="5146" name="Shape 514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slippers</a:t>
            </a:r>
          </a:p>
        </p:txBody>
      </p:sp>
      <p:sp>
        <p:nvSpPr>
          <p:cNvPr id="5147" name="Shape 5147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</a:t>
            </a:r>
          </a:p>
        </p:txBody>
      </p:sp>
      <p:sp>
        <p:nvSpPr>
          <p:cNvPr id="5148" name="Shape 5148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socks</a:t>
            </a:r>
          </a:p>
        </p:txBody>
      </p:sp>
      <p:sp>
        <p:nvSpPr>
          <p:cNvPr id="5149" name="Shape 514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boxer shorts</a:t>
            </a:r>
          </a:p>
        </p:txBody>
      </p:sp>
      <p:sp>
        <p:nvSpPr>
          <p:cNvPr id="5150" name="Shape 515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gloves</a:t>
            </a:r>
          </a:p>
        </p:txBody>
      </p:sp>
      <p:sp>
        <p:nvSpPr>
          <p:cNvPr id="5151" name="Shape 5151"/>
          <p:cNvSpPr txBox="1"/>
          <p:nvPr/>
        </p:nvSpPr>
        <p:spPr>
          <a:xfrm>
            <a:off x="73406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pants</a:t>
            </a:r>
          </a:p>
        </p:txBody>
      </p:sp>
      <p:sp>
        <p:nvSpPr>
          <p:cNvPr id="5152" name="Shape 5152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3" name="Shape 5153"/>
          <p:cNvSpPr txBox="1"/>
          <p:nvPr/>
        </p:nvSpPr>
        <p:spPr>
          <a:xfrm>
            <a:off x="1524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pic>
        <p:nvPicPr>
          <p:cNvPr id="5154" name="Shape 5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3193474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5" name="Shape 51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522" y="5860473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6" name="Shape 51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2525" y="1787525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7" name="Shape 51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7868" y="1770319"/>
            <a:ext cx="839787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8" name="Shape 51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24750" y="5695950"/>
            <a:ext cx="1162049" cy="11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9" name="Shape 51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74863" y="5921514"/>
            <a:ext cx="6953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0" name="Shape 516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54750" y="3193474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1" name="Shape 516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61669" y="3152258"/>
            <a:ext cx="815330" cy="81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2" name="Shape 516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99150" y="1787525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3" name="Shape 5163"/>
          <p:cNvPicPr preferRelativeResize="0"/>
          <p:nvPr/>
        </p:nvPicPr>
        <p:blipFill rotWithShape="1">
          <a:blip r:embed="rId15">
            <a:alphaModFix/>
          </a:blip>
          <a:srcRect b="0" l="12891" r="41211" t="28613"/>
          <a:stretch/>
        </p:blipFill>
        <p:spPr>
          <a:xfrm>
            <a:off x="2835275" y="5921514"/>
            <a:ext cx="502281" cy="78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4" name="Shape 516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48137" y="5769114"/>
            <a:ext cx="847725" cy="84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5" name="Shape 516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72000" y="4529553"/>
            <a:ext cx="611187" cy="61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6" name="Shape 516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62664" y="4529553"/>
            <a:ext cx="709334" cy="70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7" name="Shape 516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63786" y="4437776"/>
            <a:ext cx="884236" cy="88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8" name="Shape 516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0522" y="4444107"/>
            <a:ext cx="794781" cy="79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9" name="Shape 516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99150" y="5778639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0" name="Shape 517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58231" y="3152258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1" name="Shape 517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37023" y="3151832"/>
            <a:ext cx="858837" cy="85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2" name="Shape 517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07867" y="3193474"/>
            <a:ext cx="839788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3" name="Shape 517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11056" y="450228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4" name="Shape 517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811044" y="4466928"/>
            <a:ext cx="887411" cy="8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5" name="Shape 517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137023" y="1770319"/>
            <a:ext cx="852488" cy="85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Shape 518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1" name="Shape 518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2" name="Shape 518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3" name="Shape 518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4" name="Shape 518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5" name="Shape 518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6" name="Shape 518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7" name="Shape 518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8" name="Shape 518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9" name="Shape 518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0" name="Shape 519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1" name="Shape 519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2" name="Shape 519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3" name="Shape 519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4" name="Shape 519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5" name="Shape 519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6" name="Shape 519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7" name="Shape 519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8" name="Shape 519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199" name="Shape 519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0" name="Shape 520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201" name="Shape 520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02" name="Shape 520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203" name="Shape 520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sp>
        <p:nvSpPr>
          <p:cNvPr id="5204" name="Shape 520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5205" name="Shape 520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keyboard</a:t>
            </a:r>
          </a:p>
        </p:txBody>
      </p:sp>
      <p:sp>
        <p:nvSpPr>
          <p:cNvPr id="5206" name="Shape 520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USB stick</a:t>
            </a:r>
          </a:p>
        </p:txBody>
      </p:sp>
      <p:sp>
        <p:nvSpPr>
          <p:cNvPr id="5207" name="Shape 52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printer</a:t>
            </a:r>
          </a:p>
        </p:txBody>
      </p:sp>
      <p:sp>
        <p:nvSpPr>
          <p:cNvPr id="5208" name="Shape 520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5209" name="Shape 520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iphone</a:t>
            </a:r>
          </a:p>
        </p:txBody>
      </p:sp>
      <p:sp>
        <p:nvSpPr>
          <p:cNvPr id="5210" name="Shape 521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5211" name="Shape 521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</a:t>
            </a:r>
          </a:p>
        </p:txBody>
      </p:sp>
      <p:sp>
        <p:nvSpPr>
          <p:cNvPr id="5212" name="Shape 521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website</a:t>
            </a:r>
          </a:p>
        </p:txBody>
      </p:sp>
      <p:sp>
        <p:nvSpPr>
          <p:cNvPr id="5213" name="Shape 521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speakers</a:t>
            </a:r>
          </a:p>
        </p:txBody>
      </p:sp>
      <p:sp>
        <p:nvSpPr>
          <p:cNvPr id="5214" name="Shape 521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joystick</a:t>
            </a:r>
          </a:p>
        </p:txBody>
      </p:sp>
      <p:sp>
        <p:nvSpPr>
          <p:cNvPr id="5215" name="Shape 521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</p:txBody>
      </p:sp>
      <p:sp>
        <p:nvSpPr>
          <p:cNvPr id="5216" name="Shape 521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217" name="Shape 521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218" name="Shape 5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9" name="Shape 5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220" name="Shape 522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1" name="Shape 522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2" name="Shape 522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3" name="Shape 52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28861" y="4330401"/>
            <a:ext cx="1023938" cy="102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4" name="Shape 5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8612" y="1771908"/>
            <a:ext cx="866774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5" name="Shape 52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3193474"/>
            <a:ext cx="773113" cy="77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6" name="Shape 52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0" y="15240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7" name="Shape 52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2200" y="177190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8" name="Shape 52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279401" y="4190999"/>
            <a:ext cx="1473199" cy="14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9" name="Shape 52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3400" y="320040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0" name="Shape 52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33600" y="29718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1" name="Shape 52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83500" y="31242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2" name="Shape 52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3997821">
            <a:off x="7704139" y="1871112"/>
            <a:ext cx="843517" cy="8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3" name="Shape 52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81687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4" name="Shape 52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41775" y="4343400"/>
            <a:ext cx="1063624" cy="10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5" name="Shape 52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1630" y="3189933"/>
            <a:ext cx="820737" cy="82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236" name="Shape 5236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5237" name="Shape 523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23743" y="5858867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8" name="Shape 52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9" name="Shape 523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3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Shape 5244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5" name="Shape 524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6" name="Shape 524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7" name="Shape 524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8" name="Shape 524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9" name="Shape 524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0" name="Shape 525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1" name="Shape 525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2" name="Shape 525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3" name="Shape 525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4" name="Shape 525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5" name="Shape 525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6" name="Shape 525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7" name="Shape 525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8" name="Shape 525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9" name="Shape 525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0" name="Shape 526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1" name="Shape 526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2" name="Shape 526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3" name="Shape 526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264" name="Shape 526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5" name="Shape 526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266" name="Shape 526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67" name="Shape 526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268" name="Shape 526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5269" name="Shape 526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clamp</a:t>
            </a:r>
          </a:p>
        </p:txBody>
      </p:sp>
      <p:sp>
        <p:nvSpPr>
          <p:cNvPr id="5270" name="Shape 527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</a:t>
            </a:r>
          </a:p>
        </p:txBody>
      </p:sp>
      <p:sp>
        <p:nvSpPr>
          <p:cNvPr id="5271" name="Shape 527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torch</a:t>
            </a:r>
          </a:p>
        </p:txBody>
      </p:sp>
      <p:sp>
        <p:nvSpPr>
          <p:cNvPr id="5272" name="Shape 527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goggles</a:t>
            </a:r>
          </a:p>
        </p:txBody>
      </p:sp>
      <p:sp>
        <p:nvSpPr>
          <p:cNvPr id="5273" name="Shape 527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hammer</a:t>
            </a:r>
          </a:p>
        </p:txBody>
      </p:sp>
      <p:sp>
        <p:nvSpPr>
          <p:cNvPr id="5274" name="Shape 527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hardhat</a:t>
            </a:r>
          </a:p>
        </p:txBody>
      </p:sp>
      <p:sp>
        <p:nvSpPr>
          <p:cNvPr id="5275" name="Shape 5275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sandpaper</a:t>
            </a:r>
          </a:p>
        </p:txBody>
      </p:sp>
      <p:sp>
        <p:nvSpPr>
          <p:cNvPr id="5276" name="Shape 5276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 bit</a:t>
            </a:r>
          </a:p>
        </p:txBody>
      </p:sp>
      <p:sp>
        <p:nvSpPr>
          <p:cNvPr id="5277" name="Shape 5277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pliers</a:t>
            </a:r>
          </a:p>
        </p:txBody>
      </p:sp>
      <p:sp>
        <p:nvSpPr>
          <p:cNvPr id="5278" name="Shape 5278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wrench</a:t>
            </a:r>
          </a:p>
        </p:txBody>
      </p:sp>
      <p:sp>
        <p:nvSpPr>
          <p:cNvPr id="5279" name="Shape 5279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screwdriver</a:t>
            </a:r>
          </a:p>
        </p:txBody>
      </p:sp>
      <p:sp>
        <p:nvSpPr>
          <p:cNvPr id="5280" name="Shape 528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chisel</a:t>
            </a:r>
          </a:p>
        </p:txBody>
      </p:sp>
      <p:sp>
        <p:nvSpPr>
          <p:cNvPr id="5281" name="Shape 528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282" name="Shape 5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3" name="Shape 5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284" name="Shape 528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5" name="Shape 528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6" name="Shape 52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7" name="Shape 5287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  <p:pic>
        <p:nvPicPr>
          <p:cNvPr id="5288" name="Shape 52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4445157"/>
            <a:ext cx="921305" cy="92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9" name="Shape 52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157953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0" name="Shape 52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1000" y="1828800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1" name="Shape 52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0406" y="1821119"/>
            <a:ext cx="788987" cy="78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2" name="Shape 52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2675" y="3157953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3" name="Shape 529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3732" y="3172657"/>
            <a:ext cx="799267" cy="7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4" name="Shape 52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46792" y="3172657"/>
            <a:ext cx="777459" cy="77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5" name="Shape 529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6" name="Shape 529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95953" y="4419600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7" name="Shape 529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37805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8" name="Shape 529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37805" y="3172657"/>
            <a:ext cx="874712" cy="87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9" name="Shape 52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2456" y="5937248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0" name="Shape 530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38612" y="4445157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1" name="Shape 530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89138" y="17526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2" name="Shape 530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800" y="1889918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3" name="Shape 530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5261" y="1752600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5304" name="Shape 5304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</a:t>
            </a:r>
          </a:p>
        </p:txBody>
      </p:sp>
      <p:sp>
        <p:nvSpPr>
          <p:cNvPr id="5305" name="Shape 5305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5306" name="Shape 530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7" name="Shape 530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8" name="Shape 530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2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3" name="Shape 53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4" name="Shape 53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5" name="Shape 53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6" name="Shape 53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7" name="Shape 531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8" name="Shape 531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9" name="Shape 531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0" name="Shape 532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1" name="Shape 532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2" name="Shape 532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3" name="Shape 532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4" name="Shape 532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5" name="Shape 532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6" name="Shape 532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7" name="Shape 532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8" name="Shape 532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9" name="Shape 532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0" name="Shape 533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1" name="Shape 533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332" name="Shape 533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3" name="Shape 533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334" name="Shape 533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335" name="Shape 533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336" name="Shape 533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sp>
        <p:nvSpPr>
          <p:cNvPr id="5337" name="Shape 533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trains</a:t>
            </a:r>
          </a:p>
        </p:txBody>
      </p:sp>
      <p:sp>
        <p:nvSpPr>
          <p:cNvPr id="5338" name="Shape 533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cars</a:t>
            </a:r>
          </a:p>
        </p:txBody>
      </p:sp>
      <p:sp>
        <p:nvSpPr>
          <p:cNvPr id="5339" name="Shape 533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dolls</a:t>
            </a:r>
          </a:p>
        </p:txBody>
      </p:sp>
      <p:sp>
        <p:nvSpPr>
          <p:cNvPr id="5340" name="Shape 534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bricks</a:t>
            </a:r>
          </a:p>
        </p:txBody>
      </p:sp>
      <p:sp>
        <p:nvSpPr>
          <p:cNvPr id="5341" name="Shape 534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Lego</a:t>
            </a:r>
          </a:p>
        </p:txBody>
      </p:sp>
      <p:sp>
        <p:nvSpPr>
          <p:cNvPr id="5342" name="Shape 534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5343" name="Shape 534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5344" name="Shape 534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kite</a:t>
            </a:r>
          </a:p>
        </p:txBody>
      </p:sp>
      <p:sp>
        <p:nvSpPr>
          <p:cNvPr id="5345" name="Shape 534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teddy</a:t>
            </a:r>
          </a:p>
        </p:txBody>
      </p:sp>
      <p:sp>
        <p:nvSpPr>
          <p:cNvPr id="5346" name="Shape 534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puppet</a:t>
            </a:r>
          </a:p>
        </p:txBody>
      </p:sp>
      <p:sp>
        <p:nvSpPr>
          <p:cNvPr id="5347" name="Shape 534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jigsaw</a:t>
            </a:r>
          </a:p>
        </p:txBody>
      </p:sp>
      <p:sp>
        <p:nvSpPr>
          <p:cNvPr id="5348" name="Shape 534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 box</a:t>
            </a:r>
          </a:p>
        </p:txBody>
      </p:sp>
      <p:sp>
        <p:nvSpPr>
          <p:cNvPr id="5349" name="Shape 534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50" name="Shape 535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51" name="Shape 5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2" name="Shape 5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53" name="Shape 535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354" name="Shape 5354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 puzzle</a:t>
            </a:r>
          </a:p>
        </p:txBody>
      </p:sp>
      <p:sp>
        <p:nvSpPr>
          <p:cNvPr id="5355" name="Shape 535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5356" name="Shape 535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7" name="Shape 53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1000" y="5769114"/>
            <a:ext cx="940355" cy="94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8" name="Shape 53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786" y="1748094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9" name="Shape 53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5187" y="1841500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0" name="Shape 53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1" name="Shape 53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75894" y="1655116"/>
            <a:ext cx="1192211" cy="119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2" name="Shape 53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3" name="Shape 53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5687457"/>
            <a:ext cx="1018143" cy="10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4" name="Shape 536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84056" y="44196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5" name="Shape 53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28861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6" name="Shape 536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1000" y="4509214"/>
            <a:ext cx="747711" cy="7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7" name="Shape 536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5187" y="4441526"/>
            <a:ext cx="912813" cy="9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8" name="Shape 536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57543" y="3085543"/>
            <a:ext cx="1029255" cy="102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9" name="Shape 536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35662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0" name="Shape 537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55850" y="4509214"/>
            <a:ext cx="955675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1" name="Shape 537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267200" y="3276600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2" name="Shape 537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>
            <a:off x="152400" y="320040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3" name="Shape 537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5800" y="3352800"/>
            <a:ext cx="619304" cy="61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4" name="Shape 537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 rot="7098910">
            <a:off x="1025585" y="305817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5" name="Shape 537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6833" y="4441526"/>
            <a:ext cx="938510" cy="938510"/>
          </a:xfrm>
          <a:prstGeom prst="rect">
            <a:avLst/>
          </a:prstGeom>
          <a:noFill/>
          <a:ln>
            <a:noFill/>
          </a:ln>
        </p:spPr>
      </p:pic>
      <p:sp>
        <p:nvSpPr>
          <p:cNvPr id="5376" name="Shape 5376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sticker book</a:t>
            </a:r>
          </a:p>
        </p:txBody>
      </p:sp>
      <p:sp>
        <p:nvSpPr>
          <p:cNvPr id="5377" name="Shape 5377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stacker ring</a:t>
            </a:r>
          </a:p>
        </p:txBody>
      </p:sp>
      <p:sp>
        <p:nvSpPr>
          <p:cNvPr id="5378" name="Shape 5378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colouring book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01" name="Shape 6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flavour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6" name="Shape 60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614" name="Shape 61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 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lime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toffee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raison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mint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</a:t>
            </a:r>
          </a:p>
        </p:txBody>
      </p:sp>
      <p:pic>
        <p:nvPicPr>
          <p:cNvPr id="628" name="Shape 6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9959" y="32639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5585" y="4529553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17998" y="3213814"/>
            <a:ext cx="749299" cy="7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Shape 633"/>
          <p:cNvSpPr txBox="1"/>
          <p:nvPr/>
        </p:nvSpPr>
        <p:spPr>
          <a:xfrm>
            <a:off x="5562600" y="3429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lime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lemon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1981200" y="55474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strawberry</a:t>
            </a:r>
          </a:p>
        </p:txBody>
      </p:sp>
      <p:pic>
        <p:nvPicPr>
          <p:cNvPr id="636" name="Shape 6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0" y="1524000"/>
            <a:ext cx="1315740" cy="13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9959" y="579378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Shape 6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7400" y="309450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34300" y="3061464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3014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783779">
            <a:off x="2077660" y="175766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84759" y="1757659"/>
            <a:ext cx="604540" cy="60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784012">
            <a:off x="2632711" y="1845854"/>
            <a:ext cx="931634" cy="93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Shape 64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000" y="5618460"/>
            <a:ext cx="1315740" cy="131574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cherry</a:t>
            </a:r>
          </a:p>
        </p:txBody>
      </p:sp>
      <p:pic>
        <p:nvPicPr>
          <p:cNvPr id="646" name="Shape 6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Shape 647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blackberry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3" name="Shape 538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4" name="Shape 538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5" name="Shape 538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6" name="Shape 538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7" name="Shape 538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8" name="Shape 538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9" name="Shape 538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0" name="Shape 539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1" name="Shape 539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2" name="Shape 539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3" name="Shape 539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4" name="Shape 539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5" name="Shape 539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6" name="Shape 539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7" name="Shape 539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8" name="Shape 539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9" name="Shape 539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0" name="Shape 540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1" name="Shape 540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402" name="Shape 540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3" name="Shape 540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404" name="Shape 540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405" name="Shape 5405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car</a:t>
            </a:r>
          </a:p>
        </p:txBody>
      </p:sp>
      <p:sp>
        <p:nvSpPr>
          <p:cNvPr id="5406" name="Shape 540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</a:t>
            </a:r>
          </a:p>
        </p:txBody>
      </p:sp>
      <p:sp>
        <p:nvSpPr>
          <p:cNvPr id="5407" name="Shape 540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</a:t>
            </a:r>
          </a:p>
        </p:txBody>
      </p:sp>
      <p:sp>
        <p:nvSpPr>
          <p:cNvPr id="5408" name="Shape 540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09" name="Shape 540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caravan</a:t>
            </a:r>
          </a:p>
        </p:txBody>
      </p:sp>
      <p:sp>
        <p:nvSpPr>
          <p:cNvPr id="5410" name="Shape 541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 engine</a:t>
            </a:r>
          </a:p>
        </p:txBody>
      </p:sp>
      <p:sp>
        <p:nvSpPr>
          <p:cNvPr id="5411" name="Shape 541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ambulance</a:t>
            </a:r>
          </a:p>
        </p:txBody>
      </p:sp>
      <p:sp>
        <p:nvSpPr>
          <p:cNvPr id="5412" name="Shape 541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tractor</a:t>
            </a:r>
          </a:p>
        </p:txBody>
      </p:sp>
      <p:sp>
        <p:nvSpPr>
          <p:cNvPr id="5413" name="Shape 5413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ship</a:t>
            </a:r>
          </a:p>
        </p:txBody>
      </p:sp>
      <p:sp>
        <p:nvSpPr>
          <p:cNvPr id="5414" name="Shape 541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lorry</a:t>
            </a:r>
          </a:p>
        </p:txBody>
      </p:sp>
      <p:sp>
        <p:nvSpPr>
          <p:cNvPr id="5415" name="Shape 541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bike</a:t>
            </a:r>
          </a:p>
        </p:txBody>
      </p:sp>
      <p:sp>
        <p:nvSpPr>
          <p:cNvPr id="5416" name="Shape 5416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home</a:t>
            </a:r>
          </a:p>
        </p:txBody>
      </p:sp>
      <p:sp>
        <p:nvSpPr>
          <p:cNvPr id="5417" name="Shape 541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418" name="Shape 541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419" name="Shape 5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0" name="Shape 54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21" name="Shape 542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5422" name="Shape 542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423" name="Shape 5423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4" name="Shape 542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 lorry</a:t>
            </a:r>
          </a:p>
        </p:txBody>
      </p:sp>
      <p:sp>
        <p:nvSpPr>
          <p:cNvPr id="5425" name="Shape 5425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6" name="Shape 542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7" name="Shape 5427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rowing boat</a:t>
            </a:r>
          </a:p>
        </p:txBody>
      </p:sp>
      <p:sp>
        <p:nvSpPr>
          <p:cNvPr id="5428" name="Shape 5428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taxi</a:t>
            </a:r>
          </a:p>
        </p:txBody>
      </p:sp>
      <p:sp>
        <p:nvSpPr>
          <p:cNvPr id="5429" name="Shape 5429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pic>
        <p:nvPicPr>
          <p:cNvPr id="5430" name="Shape 54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6277" y="18422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1" name="Shape 54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0956" y="20574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2" name="Shape 54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9686" y="1527967"/>
            <a:ext cx="1001712" cy="1001712"/>
          </a:xfrm>
          <a:prstGeom prst="rect">
            <a:avLst/>
          </a:prstGeom>
          <a:noFill/>
          <a:ln>
            <a:noFill/>
          </a:ln>
        </p:spPr>
      </p:pic>
      <p:sp>
        <p:nvSpPr>
          <p:cNvPr id="5433" name="Shape 5433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underground</a:t>
            </a:r>
          </a:p>
        </p:txBody>
      </p:sp>
      <p:sp>
        <p:nvSpPr>
          <p:cNvPr id="5434" name="Shape 5434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airplane</a:t>
            </a:r>
          </a:p>
        </p:txBody>
      </p:sp>
      <p:pic>
        <p:nvPicPr>
          <p:cNvPr id="5435" name="Shape 54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49923" y="4191000"/>
            <a:ext cx="1260475" cy="12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6" name="Shape 54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5812" y="5715000"/>
            <a:ext cx="1068386" cy="106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7" name="Shape 54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4267200"/>
            <a:ext cx="1254720" cy="125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8" name="Shape 54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29075" y="4343400"/>
            <a:ext cx="1085850" cy="10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9" name="Shape 54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4038600"/>
            <a:ext cx="1625599" cy="16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0" name="Shape 54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3600" y="2847330"/>
            <a:ext cx="1343668" cy="134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1" name="Shape 544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15000" y="28956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2" name="Shape 544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28612" y="2895600"/>
            <a:ext cx="1271587" cy="127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3" name="Shape 54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5194" y="1371600"/>
            <a:ext cx="1498805" cy="149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4" name="Shape 54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1187" y="1524000"/>
            <a:ext cx="1319213" cy="131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5" name="Shape 544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57457" y="5769114"/>
            <a:ext cx="814386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6" name="Shape 544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20000" y="1586467"/>
            <a:ext cx="1080532" cy="108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7" name="Shape 544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62400" y="3016042"/>
            <a:ext cx="1251156" cy="125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8" name="Shape 544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20000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9" name="Shape 544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543800" y="4267200"/>
            <a:ext cx="1185445" cy="11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0" name="Shape 545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68312" y="5802312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1" name="Shape 54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09800" y="5638800"/>
            <a:ext cx="1138874" cy="1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5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Shape 545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7" name="Shape 545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8" name="Shape 545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9" name="Shape 545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0" name="Shape 546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1" name="Shape 546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2" name="Shape 54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3" name="Shape 54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4" name="Shape 54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5" name="Shape 546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6" name="Shape 546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7" name="Shape 546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8" name="Shape 546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9" name="Shape 546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0" name="Shape 547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1" name="Shape 547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2" name="Shape 547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3" name="Shape 547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4" name="Shape 54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475" name="Shape 54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6" name="Shape 547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477" name="Shape 54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478" name="Shape 5478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book</a:t>
            </a:r>
          </a:p>
        </p:txBody>
      </p:sp>
      <p:sp>
        <p:nvSpPr>
          <p:cNvPr id="5479" name="Shape 5479"/>
          <p:cNvSpPr txBox="1"/>
          <p:nvPr/>
        </p:nvSpPr>
        <p:spPr>
          <a:xfrm>
            <a:off x="5562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</a:t>
            </a:r>
          </a:p>
        </p:txBody>
      </p:sp>
      <p:sp>
        <p:nvSpPr>
          <p:cNvPr id="5480" name="Shape 548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81" name="Shape 548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wheelchair</a:t>
            </a:r>
          </a:p>
        </p:txBody>
      </p:sp>
      <p:sp>
        <p:nvSpPr>
          <p:cNvPr id="5482" name="Shape 5482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wheelchair</a:t>
            </a:r>
          </a:p>
        </p:txBody>
      </p:sp>
      <p:sp>
        <p:nvSpPr>
          <p:cNvPr id="5483" name="Shape 5483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 mount</a:t>
            </a:r>
          </a:p>
        </p:txBody>
      </p:sp>
      <p:sp>
        <p:nvSpPr>
          <p:cNvPr id="5484" name="Shape 5484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hoist</a:t>
            </a:r>
          </a:p>
        </p:txBody>
      </p:sp>
      <p:sp>
        <p:nvSpPr>
          <p:cNvPr id="5485" name="Shape 5485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 mount</a:t>
            </a:r>
          </a:p>
        </p:txBody>
      </p:sp>
      <p:sp>
        <p:nvSpPr>
          <p:cNvPr id="5486" name="Shape 548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hearing aid</a:t>
            </a:r>
          </a:p>
        </p:txBody>
      </p:sp>
      <p:sp>
        <p:nvSpPr>
          <p:cNvPr id="5487" name="Shape 548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medicine</a:t>
            </a:r>
          </a:p>
        </p:txBody>
      </p:sp>
      <p:sp>
        <p:nvSpPr>
          <p:cNvPr id="5488" name="Shape 5488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glasses</a:t>
            </a:r>
          </a:p>
        </p:txBody>
      </p:sp>
      <p:sp>
        <p:nvSpPr>
          <p:cNvPr id="5489" name="Shape 548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490" name="Shape 549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491" name="Shape 5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2" name="Shape 5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93" name="Shape 549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5494" name="Shape 549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495" name="Shape 5495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6" name="Shape 549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7" name="Shape 5497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chair</a:t>
            </a:r>
          </a:p>
        </p:txBody>
      </p:sp>
      <p:sp>
        <p:nvSpPr>
          <p:cNvPr id="5498" name="Shape 5498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sp>
        <p:nvSpPr>
          <p:cNvPr id="5499" name="Shape 5499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disabilities</a:t>
            </a:r>
          </a:p>
        </p:txBody>
      </p:sp>
      <p:sp>
        <p:nvSpPr>
          <p:cNvPr id="5500" name="Shape 550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appointment</a:t>
            </a:r>
          </a:p>
        </p:txBody>
      </p:sp>
      <p:sp>
        <p:nvSpPr>
          <p:cNvPr id="5501" name="Shape 5501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</a:t>
            </a:r>
          </a:p>
        </p:txBody>
      </p:sp>
      <p:pic>
        <p:nvPicPr>
          <p:cNvPr id="5502" name="Shape 55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0310" y="1828799"/>
            <a:ext cx="776288" cy="77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3" name="Shape 55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1920806"/>
            <a:ext cx="684281" cy="68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4" name="Shape 55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5066" y="1862553"/>
            <a:ext cx="666333" cy="66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5" name="Shape 55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4495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6" name="Shape 55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9587" y="13716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7" name="Shape 55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62400" y="1629488"/>
            <a:ext cx="1189910" cy="118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8" name="Shape 55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752600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9" name="Shape 55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00310" y="3070522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0" name="Shape 55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59792" y="3252785"/>
            <a:ext cx="404813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1" name="Shape 55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062" y="3090861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2" name="Shape 55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252785"/>
            <a:ext cx="712786" cy="7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3" name="Shape 55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3487" y="3200400"/>
            <a:ext cx="822326" cy="8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4" name="Shape 55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64450" y="3079193"/>
            <a:ext cx="883206" cy="88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5" name="Shape 55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0062" y="4397078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6" name="Shape 55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46953" y="4351753"/>
            <a:ext cx="1134646" cy="113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7" name="Shape 55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67400" y="4529553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8" name="Shape 55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0387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9" name="Shape 55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10990" y="5811135"/>
            <a:ext cx="874123" cy="8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0" name="Shape 552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21600" y="4456412"/>
            <a:ext cx="801686" cy="801686"/>
          </a:xfrm>
          <a:prstGeom prst="rect">
            <a:avLst/>
          </a:prstGeom>
          <a:noFill/>
          <a:ln>
            <a:noFill/>
          </a:ln>
        </p:spPr>
      </p:pic>
      <p:sp>
        <p:nvSpPr>
          <p:cNvPr id="5521" name="Shape 5521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5522" name="Shape 552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26" name="Shape 5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7" name="Shape 552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8" name="Shape 552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9" name="Shape 552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0" name="Shape 553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1" name="Shape 553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2" name="Shape 553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3" name="Shape 553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4" name="Shape 553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5" name="Shape 553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6" name="Shape 553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7" name="Shape 553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8" name="Shape 553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9" name="Shape 553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0" name="Shape 554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1" name="Shape 554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2" name="Shape 554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3" name="Shape 554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4" name="Shape 554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5" name="Shape 554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546" name="Shape 554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7" name="Shape 554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548" name="Shape 554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549" name="Shape 554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soap</a:t>
            </a:r>
          </a:p>
        </p:txBody>
      </p:sp>
      <p:sp>
        <p:nvSpPr>
          <p:cNvPr id="5550" name="Shape 555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toothbrush</a:t>
            </a:r>
          </a:p>
        </p:txBody>
      </p:sp>
      <p:sp>
        <p:nvSpPr>
          <p:cNvPr id="5551" name="Shape 555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toothpaste</a:t>
            </a:r>
          </a:p>
        </p:txBody>
      </p:sp>
      <p:sp>
        <p:nvSpPr>
          <p:cNvPr id="5552" name="Shape 555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5553" name="Shape 555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deodorant</a:t>
            </a:r>
          </a:p>
        </p:txBody>
      </p:sp>
      <p:sp>
        <p:nvSpPr>
          <p:cNvPr id="5554" name="Shape 555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shampoo</a:t>
            </a:r>
          </a:p>
        </p:txBody>
      </p:sp>
      <p:sp>
        <p:nvSpPr>
          <p:cNvPr id="5555" name="Shape 5555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razor</a:t>
            </a:r>
          </a:p>
        </p:txBody>
      </p:sp>
      <p:sp>
        <p:nvSpPr>
          <p:cNvPr id="5556" name="Shape 5556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conditioner</a:t>
            </a:r>
          </a:p>
        </p:txBody>
      </p:sp>
      <p:sp>
        <p:nvSpPr>
          <p:cNvPr id="5557" name="Shape 555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shaving foam</a:t>
            </a:r>
          </a:p>
        </p:txBody>
      </p:sp>
      <p:sp>
        <p:nvSpPr>
          <p:cNvPr id="5558" name="Shape 5558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aftershave</a:t>
            </a:r>
          </a:p>
        </p:txBody>
      </p:sp>
      <p:sp>
        <p:nvSpPr>
          <p:cNvPr id="5559" name="Shape 555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560" name="Shape 556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561" name="Shape 5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2" name="Shape 55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563" name="Shape 556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5564" name="Shape 556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565" name="Shape 5565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6" name="Shape 556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7" name="Shape 5567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hairdryer</a:t>
            </a:r>
          </a:p>
        </p:txBody>
      </p:sp>
      <p:sp>
        <p:nvSpPr>
          <p:cNvPr id="5568" name="Shape 5568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comb</a:t>
            </a:r>
          </a:p>
        </p:txBody>
      </p:sp>
      <p:sp>
        <p:nvSpPr>
          <p:cNvPr id="5569" name="Shape 5569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5570" name="Shape 557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brush</a:t>
            </a:r>
          </a:p>
        </p:txBody>
      </p:sp>
      <p:sp>
        <p:nvSpPr>
          <p:cNvPr id="5571" name="Shape 5571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make-up</a:t>
            </a:r>
          </a:p>
        </p:txBody>
      </p:sp>
      <p:sp>
        <p:nvSpPr>
          <p:cNvPr id="5572" name="Shape 5572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spray</a:t>
            </a:r>
          </a:p>
        </p:txBody>
      </p:sp>
      <p:pic>
        <p:nvPicPr>
          <p:cNvPr id="5573" name="Shape 55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4" name="Shape 55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6281" y="5769114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5" name="Shape 55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59225" y="5638800"/>
            <a:ext cx="1222375" cy="1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6" name="Shape 55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5741035"/>
            <a:ext cx="916938" cy="91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7" name="Shape 55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6550" y="311403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8" name="Shape 55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3600" y="44958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9" name="Shape 557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4406880">
            <a:off x="5801727" y="1625855"/>
            <a:ext cx="1112207" cy="111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0" name="Shape 558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1" name="Shape 558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0956" y="3121659"/>
            <a:ext cx="883184" cy="8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2" name="Shape 558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3124200"/>
            <a:ext cx="840739" cy="84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3" name="Shape 558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87825" y="4467225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4" name="Shape 558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3311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5" name="Shape 558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09637" y="4529553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6" name="Shape 558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375" y="4509214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7" name="Shape 55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63005" y="1955877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8" name="Shape 558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00" y="1828800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9" name="Shape 55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8139" y="1862773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0" name="Shape 559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43600" y="5791200"/>
            <a:ext cx="866774" cy="866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91" name="Shape 559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roll</a:t>
            </a:r>
          </a:p>
        </p:txBody>
      </p:sp>
      <p:pic>
        <p:nvPicPr>
          <p:cNvPr id="5592" name="Shape 559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067175" y="1780658"/>
            <a:ext cx="930275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3" name="Shape 559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222499" y="5638800"/>
            <a:ext cx="1114425" cy="11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5594" name="Shape 5594"/>
          <p:cNvSpPr txBox="1"/>
          <p:nvPr/>
        </p:nvSpPr>
        <p:spPr>
          <a:xfrm>
            <a:off x="7340121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die</a:t>
            </a:r>
          </a:p>
        </p:txBody>
      </p:sp>
      <p:pic>
        <p:nvPicPr>
          <p:cNvPr id="5595" name="Shape 559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543800" y="3124200"/>
            <a:ext cx="980518" cy="9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6" name="Shape 559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9600" y="4555708"/>
            <a:ext cx="778289" cy="77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7" name="Shape 559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18438" y="4509214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8" name="Shape 559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18375" y="4562891"/>
            <a:ext cx="682625" cy="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9" name="Shape 559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sanitary items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3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Shape 560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5" name="Shape 560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6" name="Shape 560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7" name="Shape 560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8" name="Shape 560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9" name="Shape 560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0" name="Shape 561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1" name="Shape 561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2" name="Shape 561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3" name="Shape 561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4" name="Shape 561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5" name="Shape 561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6" name="Shape 561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7" name="Shape 561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8" name="Shape 561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9" name="Shape 561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0" name="Shape 562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1" name="Shape 562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2" name="Shape 562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623" name="Shape 562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4" name="Shape 562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625" name="Shape 562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26" name="Shape 562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627" name="Shape 562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5628" name="Shape 562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bean bag</a:t>
            </a:r>
          </a:p>
        </p:txBody>
      </p:sp>
      <p:sp>
        <p:nvSpPr>
          <p:cNvPr id="5629" name="Shape 562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table</a:t>
            </a:r>
          </a:p>
        </p:txBody>
      </p:sp>
      <p:sp>
        <p:nvSpPr>
          <p:cNvPr id="5630" name="Shape 563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pillow</a:t>
            </a:r>
          </a:p>
        </p:txBody>
      </p:sp>
      <p:sp>
        <p:nvSpPr>
          <p:cNvPr id="5631" name="Shape 563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wardrobe</a:t>
            </a:r>
          </a:p>
        </p:txBody>
      </p:sp>
      <p:sp>
        <p:nvSpPr>
          <p:cNvPr id="5632" name="Shape 563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</a:t>
            </a:r>
          </a:p>
        </p:txBody>
      </p:sp>
      <p:sp>
        <p:nvSpPr>
          <p:cNvPr id="5633" name="Shape 5633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cupboard</a:t>
            </a:r>
          </a:p>
        </p:txBody>
      </p:sp>
      <p:sp>
        <p:nvSpPr>
          <p:cNvPr id="5634" name="Shape 5634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5635" name="Shape 5635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shelf</a:t>
            </a:r>
          </a:p>
        </p:txBody>
      </p:sp>
      <p:sp>
        <p:nvSpPr>
          <p:cNvPr id="5636" name="Shape 563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</a:t>
            </a:r>
          </a:p>
        </p:txBody>
      </p:sp>
      <p:sp>
        <p:nvSpPr>
          <p:cNvPr id="5637" name="Shape 563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sink</a:t>
            </a:r>
          </a:p>
        </p:txBody>
      </p:sp>
      <p:sp>
        <p:nvSpPr>
          <p:cNvPr id="5638" name="Shape 563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drawer</a:t>
            </a:r>
          </a:p>
        </p:txBody>
      </p:sp>
      <p:sp>
        <p:nvSpPr>
          <p:cNvPr id="5639" name="Shape 563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40" name="Shape 564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41" name="Shape 5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2" name="Shape 56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643" name="Shape 56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4" name="Shape 564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5" name="Shape 564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646" name="Shape 5646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couch</a:t>
            </a:r>
          </a:p>
        </p:txBody>
      </p:sp>
      <p:sp>
        <p:nvSpPr>
          <p:cNvPr id="5647" name="Shape 5647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picture</a:t>
            </a:r>
          </a:p>
        </p:txBody>
      </p:sp>
      <p:sp>
        <p:nvSpPr>
          <p:cNvPr id="5648" name="Shape 564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blanket</a:t>
            </a:r>
          </a:p>
        </p:txBody>
      </p:sp>
      <p:sp>
        <p:nvSpPr>
          <p:cNvPr id="5649" name="Shape 564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</a:t>
            </a:r>
          </a:p>
        </p:txBody>
      </p:sp>
      <p:sp>
        <p:nvSpPr>
          <p:cNvPr id="5650" name="Shape 565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651" name="Shape 5651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sheets</a:t>
            </a:r>
          </a:p>
        </p:txBody>
      </p:sp>
      <p:sp>
        <p:nvSpPr>
          <p:cNvPr id="5652" name="Shape 565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lamp</a:t>
            </a:r>
          </a:p>
        </p:txBody>
      </p:sp>
      <p:pic>
        <p:nvPicPr>
          <p:cNvPr id="5653" name="Shape 56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5769114"/>
            <a:ext cx="1039811" cy="103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4" name="Shape 56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1312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5" name="Shape 56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7262" y="5867400"/>
            <a:ext cx="820737" cy="8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6" name="Shape 56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7" name="Shape 56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59662" y="4529553"/>
            <a:ext cx="1403137" cy="6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8" name="Shape 56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09255" y="446643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9" name="Shape 56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19600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0" name="Shape 5660"/>
          <p:cNvPicPr preferRelativeResize="0"/>
          <p:nvPr/>
        </p:nvPicPr>
        <p:blipFill rotWithShape="1">
          <a:blip r:embed="rId13">
            <a:alphaModFix/>
          </a:blip>
          <a:srcRect b="41917" l="0" r="1563" t="0"/>
          <a:stretch/>
        </p:blipFill>
        <p:spPr>
          <a:xfrm>
            <a:off x="39624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1" name="Shape 56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5720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2" name="Shape 566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3144332"/>
            <a:ext cx="866338" cy="86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3" name="Shape 56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045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4" name="Shape 566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96123" y="17863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5" name="Shape 566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6" name="Shape 566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7" name="Shape 566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5790364"/>
            <a:ext cx="791130" cy="79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8" name="Shape 566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439670" y="1909761"/>
            <a:ext cx="937568" cy="937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9" name="Shape 5669"/>
          <p:cNvCxnSpPr/>
          <p:nvPr/>
        </p:nvCxnSpPr>
        <p:spPr>
          <a:xfrm flipH="1">
            <a:off x="7973070" y="1981200"/>
            <a:ext cx="485129" cy="3047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670" name="Shape 567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7825" y="182245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1" name="Shape 567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21081" y="5649912"/>
            <a:ext cx="1055687" cy="105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2" name="Shape 567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6" name="Shape 5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7" name="Shape 5677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8" name="Shape 567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9" name="Shape 567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0" name="Shape 568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1" name="Shape 568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2" name="Shape 568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3" name="Shape 568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4" name="Shape 568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5" name="Shape 568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6" name="Shape 568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7" name="Shape 568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8" name="Shape 568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9" name="Shape 568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0" name="Shape 569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1" name="Shape 569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2" name="Shape 569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3" name="Shape 569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4" name="Shape 569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5" name="Shape 569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696" name="Shape 569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7" name="Shape 569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698" name="Shape 569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99" name="Shape 569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700" name="Shape 570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5701" name="Shape 570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702" name="Shape 570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filing cabinet</a:t>
            </a:r>
          </a:p>
        </p:txBody>
      </p:sp>
      <p:sp>
        <p:nvSpPr>
          <p:cNvPr id="5703" name="Shape 570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sp>
        <p:nvSpPr>
          <p:cNvPr id="5704" name="Shape 570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photocopier</a:t>
            </a:r>
          </a:p>
        </p:txBody>
      </p:sp>
      <p:sp>
        <p:nvSpPr>
          <p:cNvPr id="5705" name="Shape 570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desk</a:t>
            </a:r>
          </a:p>
        </p:txBody>
      </p:sp>
      <p:sp>
        <p:nvSpPr>
          <p:cNvPr id="5706" name="Shape 570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5707" name="Shape 570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file</a:t>
            </a:r>
          </a:p>
        </p:txBody>
      </p:sp>
      <p:sp>
        <p:nvSpPr>
          <p:cNvPr id="5708" name="Shape 570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fax</a:t>
            </a:r>
          </a:p>
        </p:txBody>
      </p:sp>
      <p:sp>
        <p:nvSpPr>
          <p:cNvPr id="5709" name="Shape 570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5710" name="Shape 571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5711" name="Shape 571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envelope</a:t>
            </a:r>
          </a:p>
        </p:txBody>
      </p:sp>
      <p:sp>
        <p:nvSpPr>
          <p:cNvPr id="5712" name="Shape 571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13" name="Shape 571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14" name="Shape 57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5" name="Shape 57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16" name="Shape 571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7" name="Shape 571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8" name="Shape 571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Shape 57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5987" y="4434682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0" name="Shape 57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1" name="Shape 57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2" name="Shape 57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369049">
            <a:off x="607919" y="5853204"/>
            <a:ext cx="777874" cy="7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3" name="Shape 57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3249611"/>
            <a:ext cx="728245" cy="728245"/>
          </a:xfrm>
          <a:prstGeom prst="rect">
            <a:avLst/>
          </a:prstGeom>
          <a:noFill/>
          <a:ln>
            <a:noFill/>
          </a:ln>
        </p:spPr>
      </p:pic>
      <p:sp>
        <p:nvSpPr>
          <p:cNvPr id="5724" name="Shape 572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pic>
        <p:nvPicPr>
          <p:cNvPr id="5725" name="Shape 57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99462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6" name="Shape 57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380999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7" name="Shape 57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2893612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sp>
        <p:nvSpPr>
          <p:cNvPr id="5728" name="Shape 5728"/>
          <p:cNvSpPr txBox="1"/>
          <p:nvPr/>
        </p:nvSpPr>
        <p:spPr>
          <a:xfrm>
            <a:off x="1981200" y="289071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</a:t>
            </a:r>
          </a:p>
        </p:txBody>
      </p:sp>
      <p:sp>
        <p:nvSpPr>
          <p:cNvPr id="5729" name="Shape 5729"/>
          <p:cNvSpPr txBox="1"/>
          <p:nvPr/>
        </p:nvSpPr>
        <p:spPr>
          <a:xfrm>
            <a:off x="152400" y="553320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paperclip</a:t>
            </a:r>
          </a:p>
        </p:txBody>
      </p:sp>
      <p:pic>
        <p:nvPicPr>
          <p:cNvPr id="5730" name="Shape 57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1847" y="3192648"/>
            <a:ext cx="769751" cy="76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1" name="Shape 573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4175" y="184150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2" name="Shape 57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1749831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3" name="Shape 57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26150" y="18351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4" name="Shape 57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35888" y="1835150"/>
            <a:ext cx="811767" cy="81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5" name="Shape 573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35339" y="3048000"/>
            <a:ext cx="975261" cy="97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6" name="Shape 573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082255" y="3059113"/>
            <a:ext cx="979487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7" name="Shape 573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073775" y="3249611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8" name="Shape 573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62200" y="5871762"/>
            <a:ext cx="858837" cy="858837"/>
          </a:xfrm>
          <a:prstGeom prst="rect">
            <a:avLst/>
          </a:prstGeom>
          <a:noFill/>
          <a:ln>
            <a:noFill/>
          </a:ln>
        </p:spPr>
      </p:pic>
      <p:sp>
        <p:nvSpPr>
          <p:cNvPr id="5739" name="Shape 573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label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3" name="Shape 5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" name="Shape 574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5" name="Shape 574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6" name="Shape 574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7" name="Shape 574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8" name="Shape 574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9" name="Shape 574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0" name="Shape 575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1" name="Shape 575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2" name="Shape 575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3" name="Shape 575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4" name="Shape 575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5" name="Shape 575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6" name="Shape 575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7" name="Shape 575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8" name="Shape 575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9" name="Shape 575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0" name="Shape 576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1" name="Shape 576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2" name="Shape 576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763" name="Shape 576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4" name="Shape 576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765" name="Shape 576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766" name="Shape 576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767" name="Shape 576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sp>
        <p:nvSpPr>
          <p:cNvPr id="5768" name="Shape 576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flowers</a:t>
            </a:r>
          </a:p>
        </p:txBody>
      </p:sp>
      <p:sp>
        <p:nvSpPr>
          <p:cNvPr id="5769" name="Shape 576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grass</a:t>
            </a:r>
          </a:p>
        </p:txBody>
      </p:sp>
      <p:sp>
        <p:nvSpPr>
          <p:cNvPr id="5770" name="Shape 577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bud</a:t>
            </a:r>
          </a:p>
        </p:txBody>
      </p:sp>
      <p:sp>
        <p:nvSpPr>
          <p:cNvPr id="5771" name="Shape 577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lawn mower</a:t>
            </a:r>
          </a:p>
        </p:txBody>
      </p:sp>
      <p:sp>
        <p:nvSpPr>
          <p:cNvPr id="5772" name="Shape 577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leaves</a:t>
            </a:r>
          </a:p>
        </p:txBody>
      </p:sp>
      <p:sp>
        <p:nvSpPr>
          <p:cNvPr id="5773" name="Shape 5773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hose</a:t>
            </a:r>
          </a:p>
        </p:txBody>
      </p:sp>
      <p:sp>
        <p:nvSpPr>
          <p:cNvPr id="5774" name="Shape 5774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petal</a:t>
            </a:r>
          </a:p>
        </p:txBody>
      </p:sp>
      <p:sp>
        <p:nvSpPr>
          <p:cNvPr id="5775" name="Shape 5775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branch</a:t>
            </a:r>
          </a:p>
        </p:txBody>
      </p:sp>
      <p:sp>
        <p:nvSpPr>
          <p:cNvPr id="5776" name="Shape 577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</a:t>
            </a:r>
          </a:p>
        </p:txBody>
      </p:sp>
      <p:sp>
        <p:nvSpPr>
          <p:cNvPr id="5777" name="Shape 577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seeds</a:t>
            </a:r>
          </a:p>
        </p:txBody>
      </p:sp>
      <p:sp>
        <p:nvSpPr>
          <p:cNvPr id="5778" name="Shape 577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 cutters</a:t>
            </a:r>
          </a:p>
        </p:txBody>
      </p:sp>
      <p:sp>
        <p:nvSpPr>
          <p:cNvPr id="5779" name="Shape 577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80" name="Shape 578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81" name="Shape 57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2" name="Shape 57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83" name="Shape 578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4" name="Shape 578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5" name="Shape 578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86" name="Shape 5786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plant</a:t>
            </a:r>
          </a:p>
        </p:txBody>
      </p:sp>
      <p:sp>
        <p:nvSpPr>
          <p:cNvPr id="5787" name="Shape 5787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</a:t>
            </a:r>
          </a:p>
        </p:txBody>
      </p:sp>
      <p:sp>
        <p:nvSpPr>
          <p:cNvPr id="5788" name="Shape 578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clippers</a:t>
            </a:r>
          </a:p>
        </p:txBody>
      </p:sp>
      <p:sp>
        <p:nvSpPr>
          <p:cNvPr id="5789" name="Shape 578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shovel</a:t>
            </a:r>
          </a:p>
        </p:txBody>
      </p:sp>
      <p:sp>
        <p:nvSpPr>
          <p:cNvPr id="5790" name="Shape 579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rake</a:t>
            </a:r>
          </a:p>
        </p:txBody>
      </p:sp>
      <p:sp>
        <p:nvSpPr>
          <p:cNvPr id="5791" name="Shape 5791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trowel</a:t>
            </a:r>
          </a:p>
        </p:txBody>
      </p:sp>
      <p:sp>
        <p:nvSpPr>
          <p:cNvPr id="5792" name="Shape 579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</a:t>
            </a:r>
          </a:p>
        </p:txBody>
      </p:sp>
      <p:pic>
        <p:nvPicPr>
          <p:cNvPr id="5793" name="Shape 57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8547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4" name="Shape 57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208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5" name="Shape 57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51536" y="1960859"/>
            <a:ext cx="482599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6" name="Shape 57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80136" y="17907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7" name="Shape 57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4471" y="1756072"/>
            <a:ext cx="834728" cy="8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8" name="Shape 57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3146425"/>
            <a:ext cx="827088" cy="82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9" name="Shape 57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5575" y="1831975"/>
            <a:ext cx="758825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0" name="Shape 58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2214" y="3163014"/>
            <a:ext cx="799385" cy="7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1" name="Shape 580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07350" y="3145550"/>
            <a:ext cx="893049" cy="8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2" name="Shape 58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728788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3" name="Shape 58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3663" y="3146425"/>
            <a:ext cx="795338" cy="7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4" name="Shape 58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1025" y="4543126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5" name="Shape 580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73311" y="4509214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6" name="Shape 580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4471" y="316735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7" name="Shape 58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52755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8" name="Shape 58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94175" y="4509214"/>
            <a:ext cx="7905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9" name="Shape 58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4443412"/>
            <a:ext cx="966788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0" name="Shape 58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76486" y="5791200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1" name="Shape 58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4175" y="58737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2" name="Shape 581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13663" y="5880814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3" name="Shape 58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19787" y="5843587"/>
            <a:ext cx="785811" cy="78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7" name="Shape 5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8" name="Shape 581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9" name="Shape 581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0" name="Shape 582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1" name="Shape 582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2" name="Shape 582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3" name="Shape 582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4" name="Shape 582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5" name="Shape 582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6" name="Shape 582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7" name="Shape 582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8" name="Shape 582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9" name="Shape 582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0" name="Shape 583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1" name="Shape 583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2" name="Shape 583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3" name="Shape 583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4" name="Shape 583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5" name="Shape 583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6" name="Shape 583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837" name="Shape 583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8" name="Shape 583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839" name="Shape 583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840" name="Shape 584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841" name="Shape 584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football</a:t>
            </a:r>
          </a:p>
        </p:txBody>
      </p:sp>
      <p:sp>
        <p:nvSpPr>
          <p:cNvPr id="5842" name="Shape 584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rugby</a:t>
            </a:r>
          </a:p>
        </p:txBody>
      </p:sp>
      <p:sp>
        <p:nvSpPr>
          <p:cNvPr id="5843" name="Shape 584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cycling</a:t>
            </a:r>
          </a:p>
        </p:txBody>
      </p:sp>
      <p:sp>
        <p:nvSpPr>
          <p:cNvPr id="5844" name="Shape 584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boccia</a:t>
            </a:r>
          </a:p>
        </p:txBody>
      </p:sp>
      <p:sp>
        <p:nvSpPr>
          <p:cNvPr id="5845" name="Shape 584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sport</a:t>
            </a:r>
          </a:p>
        </p:txBody>
      </p:sp>
      <p:sp>
        <p:nvSpPr>
          <p:cNvPr id="5846" name="Shape 584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bowling</a:t>
            </a:r>
          </a:p>
        </p:txBody>
      </p:sp>
      <p:sp>
        <p:nvSpPr>
          <p:cNvPr id="5847" name="Shape 5847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golf</a:t>
            </a:r>
          </a:p>
        </p:txBody>
      </p:sp>
      <p:sp>
        <p:nvSpPr>
          <p:cNvPr id="5848" name="Shape 5848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fishing</a:t>
            </a:r>
          </a:p>
        </p:txBody>
      </p:sp>
      <p:sp>
        <p:nvSpPr>
          <p:cNvPr id="5849" name="Shape 584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5850" name="Shape 585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tennis</a:t>
            </a:r>
          </a:p>
        </p:txBody>
      </p:sp>
      <p:sp>
        <p:nvSpPr>
          <p:cNvPr id="5851" name="Shape 585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 riding</a:t>
            </a:r>
          </a:p>
        </p:txBody>
      </p:sp>
      <p:sp>
        <p:nvSpPr>
          <p:cNvPr id="5852" name="Shape 585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853" name="Shape 585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854" name="Shape 58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5" name="Shape 58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56" name="Shape 58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7" name="Shape 585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8" name="Shape 585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859" name="Shape 5859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skiing</a:t>
            </a:r>
          </a:p>
        </p:txBody>
      </p:sp>
      <p:sp>
        <p:nvSpPr>
          <p:cNvPr id="5860" name="Shape 586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dancing</a:t>
            </a:r>
          </a:p>
        </p:txBody>
      </p:sp>
      <p:sp>
        <p:nvSpPr>
          <p:cNvPr id="5861" name="Shape 586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gymnastics</a:t>
            </a:r>
          </a:p>
        </p:txBody>
      </p:sp>
      <p:sp>
        <p:nvSpPr>
          <p:cNvPr id="5862" name="Shape 586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athletics</a:t>
            </a:r>
          </a:p>
        </p:txBody>
      </p:sp>
      <p:sp>
        <p:nvSpPr>
          <p:cNvPr id="5863" name="Shape 5863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judo</a:t>
            </a:r>
          </a:p>
        </p:txBody>
      </p:sp>
      <p:sp>
        <p:nvSpPr>
          <p:cNvPr id="5864" name="Shape 5864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outdoor sport</a:t>
            </a:r>
          </a:p>
        </p:txBody>
      </p:sp>
      <p:sp>
        <p:nvSpPr>
          <p:cNvPr id="5865" name="Shape 5865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pic>
        <p:nvPicPr>
          <p:cNvPr id="5866" name="Shape 58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9421" y="194232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7" name="Shape 58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1461" y="1726901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8" name="Shape 58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54800" y="1720332"/>
            <a:ext cx="538599" cy="5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9" name="Shape 58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6118" y="1823163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0" name="Shape 58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8824" y="4460875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1" name="Shape 58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91200" y="434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2" name="Shape 58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91000" y="4460875"/>
            <a:ext cx="796924" cy="7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3" name="Shape 587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2836" y="4440237"/>
            <a:ext cx="817562" cy="8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4" name="Shape 58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9750" y="4529553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5" name="Shape 58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5931" y="5826542"/>
            <a:ext cx="808037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6" name="Shape 587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16213" y="5715000"/>
            <a:ext cx="788986" cy="78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7" name="Shape 587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9950" y="5826542"/>
            <a:ext cx="829844" cy="82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8" name="Shape 587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79887" y="1820863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9" name="Shape 587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614611" y="3318171"/>
            <a:ext cx="852488" cy="8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0" name="Shape 588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9225" y="2895600"/>
            <a:ext cx="902573" cy="90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1" name="Shape 588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1000" y="3208981"/>
            <a:ext cx="801687" cy="80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2" name="Shape 588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57873" y="3114674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3" name="Shape 58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0642" y="5872162"/>
            <a:ext cx="814389" cy="81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4" name="Shape 588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49950" y="17907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5" name="Shape 588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9750" y="311467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6" name="Shape 588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76117" y="3086100"/>
            <a:ext cx="924568" cy="92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7" name="Shape 58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65925" y="5739387"/>
            <a:ext cx="916999" cy="9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1" name="Shape 5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2" name="Shape 5892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93" name="Shape 5893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4" name="Shape 5894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5" name="Shape 5895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6" name="Shape 5896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7" name="Shape 5897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8" name="Shape 5898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9" name="Shape 5899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0" name="Shape 5900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1" name="Shape 5901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2" name="Shape 5902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3" name="Shape 5903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4" name="Shape 5904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5" name="Shape 5905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5906" name="Shape 5906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7" name="Shape 5907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8" name="Shape 5908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09" name="Shape 590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10" name="Shape 591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911" name="Shape 591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2" name="Shape 591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913" name="Shape 591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5914" name="Shape 591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915" name="Shape 5915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pictures</a:t>
            </a:r>
          </a:p>
        </p:txBody>
      </p:sp>
      <p:sp>
        <p:nvSpPr>
          <p:cNvPr id="5916" name="Shape 591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player</a:t>
            </a:r>
          </a:p>
        </p:txBody>
      </p:sp>
      <p:sp>
        <p:nvSpPr>
          <p:cNvPr id="5917" name="Shape 591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</a:t>
            </a:r>
          </a:p>
        </p:txBody>
      </p:sp>
      <p:pic>
        <p:nvPicPr>
          <p:cNvPr id="5918" name="Shape 59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9" name="Shape 59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20" name="Shape 5920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5921" name="Shape 592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22" name="Shape 5922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Phone</a:t>
            </a:r>
          </a:p>
        </p:txBody>
      </p:sp>
      <p:pic>
        <p:nvPicPr>
          <p:cNvPr id="5923" name="Shape 59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sp>
        <p:nvSpPr>
          <p:cNvPr id="5924" name="Shape 592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5" name="Shape 592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5926" name="Shape 5926"/>
          <p:cNvPicPr preferRelativeResize="0"/>
          <p:nvPr/>
        </p:nvPicPr>
        <p:blipFill rotWithShape="1">
          <a:blip r:embed="rId7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7" name="Shape 59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5928" name="Shape 59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9" name="Shape 592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0" name="Shape 5930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5931" name="Shape 5931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5932" name="Shape 593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5933" name="Shape 593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DVD</a:t>
            </a:r>
          </a:p>
        </p:txBody>
      </p:sp>
      <p:sp>
        <p:nvSpPr>
          <p:cNvPr id="5934" name="Shape 5934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pic>
        <p:nvPicPr>
          <p:cNvPr id="5935" name="Shape 59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3193474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6" name="Shape 59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178065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7" name="Shape 59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8" name="Shape 5938"/>
          <p:cNvPicPr preferRelativeResize="0"/>
          <p:nvPr/>
        </p:nvPicPr>
        <p:blipFill rotWithShape="1">
          <a:blip r:embed="rId12">
            <a:alphaModFix/>
          </a:blip>
          <a:srcRect b="41917" l="0" r="1563" t="0"/>
          <a:stretch/>
        </p:blipFill>
        <p:spPr>
          <a:xfrm>
            <a:off x="40005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9" name="Shape 59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32050" y="1791772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0" name="Shape 59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0087" y="4450041"/>
            <a:ext cx="807758" cy="8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1" name="Shape 594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320040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2" name="Shape 594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4511080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3" name="Shape 5943"/>
          <p:cNvCxnSpPr/>
          <p:nvPr/>
        </p:nvCxnSpPr>
        <p:spPr>
          <a:xfrm rot="-5400000">
            <a:off x="8204755" y="3536373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944" name="Shape 5944"/>
          <p:cNvCxnSpPr/>
          <p:nvPr/>
        </p:nvCxnSpPr>
        <p:spPr>
          <a:xfrm rot="5400000">
            <a:off x="8188744" y="4852330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945" name="Shape 5945"/>
          <p:cNvPicPr preferRelativeResize="0"/>
          <p:nvPr/>
        </p:nvPicPr>
        <p:blipFill rotWithShape="1">
          <a:blip r:embed="rId16">
            <a:alphaModFix/>
          </a:blip>
          <a:srcRect b="0" l="0" r="45584" t="0"/>
          <a:stretch/>
        </p:blipFill>
        <p:spPr>
          <a:xfrm>
            <a:off x="304800" y="3039267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6" name="Shape 5946"/>
          <p:cNvPicPr preferRelativeResize="0"/>
          <p:nvPr/>
        </p:nvPicPr>
        <p:blipFill rotWithShape="1">
          <a:blip r:embed="rId17">
            <a:alphaModFix/>
          </a:blip>
          <a:srcRect b="55056" l="60547" r="0" t="0"/>
          <a:stretch/>
        </p:blipFill>
        <p:spPr>
          <a:xfrm>
            <a:off x="826242" y="3030746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5947" name="Shape 5947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" name="Shape 5952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3" name="Shape 5953"/>
          <p:cNvSpPr/>
          <p:nvPr/>
        </p:nvSpPr>
        <p:spPr>
          <a:xfrm>
            <a:off x="3809998" y="285491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4" name="Shape 5954"/>
          <p:cNvSpPr/>
          <p:nvPr/>
        </p:nvSpPr>
        <p:spPr>
          <a:xfrm>
            <a:off x="19812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5" name="Shape 595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956" name="Shape 5956"/>
          <p:cNvSpPr/>
          <p:nvPr/>
        </p:nvSpPr>
        <p:spPr>
          <a:xfrm>
            <a:off x="5600698" y="285491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7" name="Shape 595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8" name="Shape 5958"/>
          <p:cNvSpPr/>
          <p:nvPr/>
        </p:nvSpPr>
        <p:spPr>
          <a:xfrm>
            <a:off x="38100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9" name="Shape 5959"/>
          <p:cNvSpPr/>
          <p:nvPr/>
        </p:nvSpPr>
        <p:spPr>
          <a:xfrm>
            <a:off x="5600698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0" name="Shape 5960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1" name="Shape 5961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2" name="Shape 5962"/>
          <p:cNvSpPr/>
          <p:nvPr/>
        </p:nvSpPr>
        <p:spPr>
          <a:xfrm>
            <a:off x="38100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3" name="Shape 5963"/>
          <p:cNvSpPr/>
          <p:nvPr/>
        </p:nvSpPr>
        <p:spPr>
          <a:xfrm>
            <a:off x="38100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4" name="Shape 5964"/>
          <p:cNvSpPr/>
          <p:nvPr/>
        </p:nvSpPr>
        <p:spPr>
          <a:xfrm>
            <a:off x="5601176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5" name="Shape 59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6" name="Shape 59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5967" name="Shape 59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8" name="Shape 59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5969" name="Shape 59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970" name="Shape 59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971" name="Shape 5971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5972" name="Shape 5972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5973" name="Shape 5973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5974" name="Shape 5974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5975" name="Shape 5975"/>
          <p:cNvSpPr txBox="1"/>
          <p:nvPr/>
        </p:nvSpPr>
        <p:spPr>
          <a:xfrm>
            <a:off x="38099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5976" name="Shape 5976"/>
          <p:cNvSpPr txBox="1"/>
          <p:nvPr/>
        </p:nvSpPr>
        <p:spPr>
          <a:xfrm>
            <a:off x="56006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5977" name="Shape 5977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5978" name="Shape 5978"/>
          <p:cNvSpPr txBox="1"/>
          <p:nvPr/>
        </p:nvSpPr>
        <p:spPr>
          <a:xfrm>
            <a:off x="3809521" y="425121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5979" name="Shape 5979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5980" name="Shape 59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1" name="Shape 59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82" name="Shape 5982"/>
          <p:cNvSpPr/>
          <p:nvPr/>
        </p:nvSpPr>
        <p:spPr>
          <a:xfrm>
            <a:off x="5601176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5983" name="Shape 5983"/>
          <p:cNvSpPr txBox="1"/>
          <p:nvPr/>
        </p:nvSpPr>
        <p:spPr>
          <a:xfrm>
            <a:off x="5600698" y="432306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5984" name="Shape 598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85" name="Shape 5985"/>
          <p:cNvSpPr/>
          <p:nvPr/>
        </p:nvSpPr>
        <p:spPr>
          <a:xfrm>
            <a:off x="152878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6" name="Shape 5986"/>
          <p:cNvSpPr/>
          <p:nvPr/>
        </p:nvSpPr>
        <p:spPr>
          <a:xfrm>
            <a:off x="152878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7" name="Shape 5987"/>
          <p:cNvSpPr txBox="1"/>
          <p:nvPr/>
        </p:nvSpPr>
        <p:spPr>
          <a:xfrm>
            <a:off x="152878" y="419858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Up</a:t>
            </a:r>
          </a:p>
        </p:txBody>
      </p:sp>
      <p:sp>
        <p:nvSpPr>
          <p:cNvPr id="5988" name="Shape 5988"/>
          <p:cNvSpPr txBox="1"/>
          <p:nvPr/>
        </p:nvSpPr>
        <p:spPr>
          <a:xfrm>
            <a:off x="152400" y="5521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Down</a:t>
            </a:r>
          </a:p>
        </p:txBody>
      </p:sp>
      <p:pic>
        <p:nvPicPr>
          <p:cNvPr id="5989" name="Shape 59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277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0" name="Shape 59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277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1" name="Shape 5991"/>
          <p:cNvCxnSpPr/>
          <p:nvPr/>
        </p:nvCxnSpPr>
        <p:spPr>
          <a:xfrm rot="-5400000">
            <a:off x="1017034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992" name="Shape 5992"/>
          <p:cNvCxnSpPr/>
          <p:nvPr/>
        </p:nvCxnSpPr>
        <p:spPr>
          <a:xfrm rot="5400000">
            <a:off x="1001022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993" name="Shape 59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199" y="1965265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5994" name="Shape 5994"/>
          <p:cNvSpPr txBox="1"/>
          <p:nvPr/>
        </p:nvSpPr>
        <p:spPr>
          <a:xfrm>
            <a:off x="7391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on/off</a:t>
            </a:r>
          </a:p>
        </p:txBody>
      </p:sp>
      <p:pic>
        <p:nvPicPr>
          <p:cNvPr id="5995" name="Shape 59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399" y="5943600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5996" name="Shape 5996"/>
          <p:cNvSpPr txBox="1"/>
          <p:nvPr/>
        </p:nvSpPr>
        <p:spPr>
          <a:xfrm>
            <a:off x="1981200" y="554412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5997" name="Shape 5997"/>
          <p:cNvSpPr/>
          <p:nvPr/>
        </p:nvSpPr>
        <p:spPr>
          <a:xfrm>
            <a:off x="1524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8" name="Shape 5998"/>
          <p:cNvSpPr/>
          <p:nvPr/>
        </p:nvSpPr>
        <p:spPr>
          <a:xfrm>
            <a:off x="73914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9" name="Shape 5999"/>
          <p:cNvSpPr/>
          <p:nvPr/>
        </p:nvSpPr>
        <p:spPr>
          <a:xfrm>
            <a:off x="73914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0" name="Shape 600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4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Shape 6005"/>
          <p:cNvSpPr/>
          <p:nvPr/>
        </p:nvSpPr>
        <p:spPr>
          <a:xfrm>
            <a:off x="7391400" y="28194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6" name="Shape 6006"/>
          <p:cNvSpPr/>
          <p:nvPr/>
        </p:nvSpPr>
        <p:spPr>
          <a:xfrm>
            <a:off x="7380053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7" name="Shape 6007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8" name="Shape 6008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9" name="Shape 6009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0" name="Shape 601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1" name="Shape 601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012" name="Shape 601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3" name="Shape 601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014" name="Shape 601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015" name="Shape 601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016" name="Shape 6016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017" name="Shape 6017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018" name="Shape 6018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019" name="Shape 6019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6020" name="Shape 6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1" name="Shape 60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2" name="Shape 602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023" name="Shape 6023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4" name="Shape 6024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5" name="Shape 6025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6" name="Shape 6026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Up</a:t>
            </a:r>
          </a:p>
        </p:txBody>
      </p:sp>
      <p:sp>
        <p:nvSpPr>
          <p:cNvPr id="6027" name="Shape 6027"/>
          <p:cNvSpPr txBox="1"/>
          <p:nvPr/>
        </p:nvSpPr>
        <p:spPr>
          <a:xfrm>
            <a:off x="152401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Down</a:t>
            </a:r>
          </a:p>
        </p:txBody>
      </p:sp>
      <p:pic>
        <p:nvPicPr>
          <p:cNvPr id="6028" name="Shape 60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9" name="Shape 60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0" name="Shape 6030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031" name="Shape 6031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032" name="Shape 60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033" name="Shape 6033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034" name="Shape 6034"/>
          <p:cNvSpPr txBox="1"/>
          <p:nvPr/>
        </p:nvSpPr>
        <p:spPr>
          <a:xfrm>
            <a:off x="73914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035" name="Shape 6035"/>
          <p:cNvSpPr/>
          <p:nvPr/>
        </p:nvSpPr>
        <p:spPr>
          <a:xfrm rot="5400000">
            <a:off x="7783600" y="1741399"/>
            <a:ext cx="826852" cy="849252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6" name="Shape 6036"/>
          <p:cNvSpPr/>
          <p:nvPr/>
        </p:nvSpPr>
        <p:spPr>
          <a:xfrm>
            <a:off x="6019798" y="5887739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7" name="Shape 6037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038" name="Shape 6038"/>
          <p:cNvSpPr txBox="1"/>
          <p:nvPr/>
        </p:nvSpPr>
        <p:spPr>
          <a:xfrm>
            <a:off x="7391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039" name="Shape 6039"/>
          <p:cNvSpPr/>
          <p:nvPr/>
        </p:nvSpPr>
        <p:spPr>
          <a:xfrm>
            <a:off x="77724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0" name="Shape 6040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1" name="Shape 6041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Albums</a:t>
            </a:r>
          </a:p>
        </p:txBody>
      </p:sp>
      <p:sp>
        <p:nvSpPr>
          <p:cNvPr id="6042" name="Shape 6042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3" name="Shape 6043"/>
          <p:cNvCxnSpPr/>
          <p:nvPr/>
        </p:nvCxnSpPr>
        <p:spPr>
          <a:xfrm>
            <a:off x="4038600" y="6019800"/>
            <a:ext cx="1066799" cy="436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044" name="Shape 6044"/>
          <p:cNvCxnSpPr/>
          <p:nvPr/>
        </p:nvCxnSpPr>
        <p:spPr>
          <a:xfrm flipH="1" rot="10800000">
            <a:off x="4038600" y="6019860"/>
            <a:ext cx="1066799" cy="436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6045" name="Shape 604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shuffle</a:t>
            </a:r>
          </a:p>
        </p:txBody>
      </p:sp>
      <p:sp>
        <p:nvSpPr>
          <p:cNvPr id="6046" name="Shape 6046"/>
          <p:cNvSpPr/>
          <p:nvPr/>
        </p:nvSpPr>
        <p:spPr>
          <a:xfrm>
            <a:off x="1956277" y="1503659"/>
            <a:ext cx="5206522" cy="383034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7" name="Shape 60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1" y="3124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8" name="Shape 60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060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70" name="Shape 67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Shape 67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milkshake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 milkshake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strawberry milkshake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340121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 milkshake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7" name="Shape 677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80" name="Shape 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683" name="Shape 68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Shape 684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1524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689" name="Shape 6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2700" y="1707408"/>
            <a:ext cx="902698" cy="9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2192" y="1828800"/>
            <a:ext cx="834284" cy="8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8714" y="1905000"/>
            <a:ext cx="713084" cy="71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802973"/>
            <a:ext cx="817145" cy="81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2" name="Shape 6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3" name="Shape 6053"/>
          <p:cNvSpPr/>
          <p:nvPr/>
        </p:nvSpPr>
        <p:spPr>
          <a:xfrm>
            <a:off x="3771900" y="5563314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4" name="Shape 6054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5" name="Shape 6055"/>
          <p:cNvSpPr/>
          <p:nvPr/>
        </p:nvSpPr>
        <p:spPr>
          <a:xfrm>
            <a:off x="73152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6" name="Shape 605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7" name="Shape 605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058" name="Shape 605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9" name="Shape 605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060" name="Shape 606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061" name="Shape 606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062" name="Shape 6062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063" name="Shape 6063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064" name="Shape 6064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065" name="Shape 60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6" name="Shape 60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7" name="Shape 606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068" name="Shape 6068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9" name="Shape 6069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0" name="Shape 6070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1" name="Shape 6071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072" name="Shape 6072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pic>
        <p:nvPicPr>
          <p:cNvPr id="6073" name="Shape 60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4" name="Shape 60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5" name="Shape 6075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076" name="Shape 6076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077" name="Shape 60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078" name="Shape 6078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079" name="Shape 6079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080" name="Shape 6080"/>
          <p:cNvSpPr/>
          <p:nvPr/>
        </p:nvSpPr>
        <p:spPr>
          <a:xfrm rot="5400000">
            <a:off x="4164100" y="5856199"/>
            <a:ext cx="826852" cy="849252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1" name="Shape 6081"/>
          <p:cNvSpPr/>
          <p:nvPr/>
        </p:nvSpPr>
        <p:spPr>
          <a:xfrm>
            <a:off x="6019798" y="5887739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2" name="Shape 6082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083" name="Shape 6083"/>
          <p:cNvSpPr txBox="1"/>
          <p:nvPr/>
        </p:nvSpPr>
        <p:spPr>
          <a:xfrm>
            <a:off x="73152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084" name="Shape 6084"/>
          <p:cNvSpPr/>
          <p:nvPr/>
        </p:nvSpPr>
        <p:spPr>
          <a:xfrm>
            <a:off x="76962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5" name="Shape 6085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6" name="Shape 6086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DVD’s</a:t>
            </a:r>
          </a:p>
        </p:txBody>
      </p:sp>
      <p:sp>
        <p:nvSpPr>
          <p:cNvPr id="6087" name="Shape 6087"/>
          <p:cNvSpPr/>
          <p:nvPr/>
        </p:nvSpPr>
        <p:spPr>
          <a:xfrm>
            <a:off x="1956277" y="1503659"/>
            <a:ext cx="6984043" cy="387092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8" name="Shape 60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92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89" name="Shape 608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3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4" name="Shape 609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95" name="Shape 6095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6" name="Shape 6096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7" name="Shape 6097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8" name="Shape 6098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9" name="Shape 6099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0" name="Shape 6100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1" name="Shape 6101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2" name="Shape 6102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3" name="Shape 6103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4" name="Shape 6104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5" name="Shape 6105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6" name="Shape 6106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7" name="Shape 6107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6108" name="Shape 6108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9" name="Shape 6109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0" name="Shape 6110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1" name="Shape 6111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2" name="Shape 611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113" name="Shape 611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4" name="Shape 611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115" name="Shape 611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6116" name="Shape 611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117" name="Shape 6117"/>
          <p:cNvSpPr txBox="1"/>
          <p:nvPr/>
        </p:nvSpPr>
        <p:spPr>
          <a:xfrm>
            <a:off x="1981200" y="1502945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Would you like to see my photos?</a:t>
            </a:r>
          </a:p>
        </p:txBody>
      </p:sp>
      <p:sp>
        <p:nvSpPr>
          <p:cNvPr id="6118" name="Shape 611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2</a:t>
            </a:r>
          </a:p>
        </p:txBody>
      </p:sp>
      <p:sp>
        <p:nvSpPr>
          <p:cNvPr id="6119" name="Shape 611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4</a:t>
            </a:r>
          </a:p>
        </p:txBody>
      </p:sp>
      <p:pic>
        <p:nvPicPr>
          <p:cNvPr id="6120" name="Shape 6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1" name="Shape 6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2" name="Shape 612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23" name="Shape 6123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</a:t>
            </a:r>
          </a:p>
        </p:txBody>
      </p:sp>
      <p:sp>
        <p:nvSpPr>
          <p:cNvPr id="6124" name="Shape 612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5" name="Shape 612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14</a:t>
            </a:r>
          </a:p>
        </p:txBody>
      </p:sp>
      <p:sp>
        <p:nvSpPr>
          <p:cNvPr id="6126" name="Shape 6126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127" name="Shape 612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128" name="Shape 612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6</a:t>
            </a:r>
          </a:p>
        </p:txBody>
      </p:sp>
      <p:sp>
        <p:nvSpPr>
          <p:cNvPr id="6129" name="Shape 612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5</a:t>
            </a:r>
          </a:p>
        </p:txBody>
      </p:sp>
      <p:sp>
        <p:nvSpPr>
          <p:cNvPr id="6130" name="Shape 6130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9</a:t>
            </a:r>
          </a:p>
        </p:txBody>
      </p:sp>
      <p:pic>
        <p:nvPicPr>
          <p:cNvPr id="6131" name="Shape 6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905000"/>
            <a:ext cx="76834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132" name="Shape 6132"/>
          <p:cNvSpPr/>
          <p:nvPr/>
        </p:nvSpPr>
        <p:spPr>
          <a:xfrm>
            <a:off x="7340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3" name="Shape 6133"/>
          <p:cNvSpPr/>
          <p:nvPr/>
        </p:nvSpPr>
        <p:spPr>
          <a:xfrm>
            <a:off x="7340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4" name="Shape 613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17</a:t>
            </a:r>
          </a:p>
        </p:txBody>
      </p:sp>
      <p:sp>
        <p:nvSpPr>
          <p:cNvPr id="6135" name="Shape 613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16</a:t>
            </a:r>
          </a:p>
        </p:txBody>
      </p:sp>
      <p:sp>
        <p:nvSpPr>
          <p:cNvPr id="6136" name="Shape 613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15</a:t>
            </a:r>
          </a:p>
        </p:txBody>
      </p:sp>
      <p:sp>
        <p:nvSpPr>
          <p:cNvPr id="6137" name="Shape 613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10</a:t>
            </a:r>
          </a:p>
        </p:txBody>
      </p:sp>
      <p:sp>
        <p:nvSpPr>
          <p:cNvPr id="6138" name="Shape 613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11</a:t>
            </a:r>
          </a:p>
        </p:txBody>
      </p:sp>
      <p:sp>
        <p:nvSpPr>
          <p:cNvPr id="6139" name="Shape 6139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12</a:t>
            </a:r>
          </a:p>
        </p:txBody>
      </p:sp>
      <p:sp>
        <p:nvSpPr>
          <p:cNvPr id="6140" name="Shape 614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13</a:t>
            </a:r>
          </a:p>
        </p:txBody>
      </p:sp>
      <p:sp>
        <p:nvSpPr>
          <p:cNvPr id="6141" name="Shape 6141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8</a:t>
            </a:r>
          </a:p>
        </p:txBody>
      </p:sp>
      <p:sp>
        <p:nvSpPr>
          <p:cNvPr id="6142" name="Shape 6142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7</a:t>
            </a:r>
          </a:p>
        </p:txBody>
      </p:sp>
      <p:sp>
        <p:nvSpPr>
          <p:cNvPr id="6143" name="Shape 6143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3</a:t>
            </a:r>
          </a:p>
        </p:txBody>
      </p:sp>
      <p:sp>
        <p:nvSpPr>
          <p:cNvPr id="6144" name="Shape 6144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18</a:t>
            </a:r>
          </a:p>
        </p:txBody>
      </p:sp>
      <p:sp>
        <p:nvSpPr>
          <p:cNvPr id="6145" name="Shape 6145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9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Shape 6150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1" name="Shape 615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2" name="Shape 615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153" name="Shape 615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4" name="Shape 615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155" name="Shape 615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156" name="Shape 615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157" name="Shape 6157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158" name="Shape 6158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159" name="Shape 6159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160" name="Shape 6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1" name="Shape 6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2" name="Shape 616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63" name="Shape 6163"/>
          <p:cNvSpPr/>
          <p:nvPr/>
        </p:nvSpPr>
        <p:spPr>
          <a:xfrm>
            <a:off x="152402" y="421123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4" name="Shape 6164"/>
          <p:cNvSpPr/>
          <p:nvPr/>
        </p:nvSpPr>
        <p:spPr>
          <a:xfrm>
            <a:off x="609600" y="4536380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5" name="Shape 6165"/>
          <p:cNvSpPr txBox="1"/>
          <p:nvPr/>
        </p:nvSpPr>
        <p:spPr>
          <a:xfrm>
            <a:off x="152401" y="421123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photo</a:t>
            </a:r>
          </a:p>
        </p:txBody>
      </p:sp>
      <p:sp>
        <p:nvSpPr>
          <p:cNvPr id="6166" name="Shape 6166"/>
          <p:cNvSpPr txBox="1"/>
          <p:nvPr/>
        </p:nvSpPr>
        <p:spPr>
          <a:xfrm>
            <a:off x="152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photo</a:t>
            </a:r>
          </a:p>
        </p:txBody>
      </p:sp>
      <p:sp>
        <p:nvSpPr>
          <p:cNvPr id="6167" name="Shape 6167"/>
          <p:cNvSpPr/>
          <p:nvPr/>
        </p:nvSpPr>
        <p:spPr>
          <a:xfrm>
            <a:off x="5334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8" name="Shape 6168"/>
          <p:cNvSpPr/>
          <p:nvPr/>
        </p:nvSpPr>
        <p:spPr>
          <a:xfrm>
            <a:off x="1956277" y="1503659"/>
            <a:ext cx="6984043" cy="522227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9" name="Shape 6169"/>
          <p:cNvSpPr/>
          <p:nvPr/>
        </p:nvSpPr>
        <p:spPr>
          <a:xfrm>
            <a:off x="152402" y="284733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0" name="Shape 6170"/>
          <p:cNvSpPr txBox="1"/>
          <p:nvPr/>
        </p:nvSpPr>
        <p:spPr>
          <a:xfrm>
            <a:off x="152402" y="284733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 this pic</a:t>
            </a:r>
          </a:p>
        </p:txBody>
      </p:sp>
      <p:sp>
        <p:nvSpPr>
          <p:cNvPr id="6171" name="Shape 6171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5" name="Shape 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Shape 6176"/>
          <p:cNvSpPr/>
          <p:nvPr/>
        </p:nvSpPr>
        <p:spPr>
          <a:xfrm>
            <a:off x="3771900" y="418604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7" name="Shape 6177"/>
          <p:cNvSpPr/>
          <p:nvPr/>
        </p:nvSpPr>
        <p:spPr>
          <a:xfrm>
            <a:off x="7340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8" name="Shape 6178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9" name="Shape 6179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0" name="Shape 6180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1" name="Shape 6181"/>
          <p:cNvSpPr/>
          <p:nvPr/>
        </p:nvSpPr>
        <p:spPr>
          <a:xfrm>
            <a:off x="3772378" y="1511598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2" name="Shape 618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3" name="Shape 618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4" name="Shape 618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5" name="Shape 6185"/>
          <p:cNvSpPr/>
          <p:nvPr/>
        </p:nvSpPr>
        <p:spPr>
          <a:xfrm>
            <a:off x="7340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6" name="Shape 618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7" name="Shape 618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8" name="Shape 618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9" name="Shape 618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0" name="Shape 619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1" name="Shape 619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2" name="Shape 619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3" name="Shape 619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4" name="Shape 619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5" name="Shape 619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196" name="Shape 619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7" name="Shape 619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198" name="Shape 619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199" name="Shape 619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200" name="Shape 620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outside</a:t>
            </a:r>
          </a:p>
        </p:txBody>
      </p:sp>
      <p:sp>
        <p:nvSpPr>
          <p:cNvPr id="6201" name="Shape 6201"/>
          <p:cNvSpPr txBox="1"/>
          <p:nvPr/>
        </p:nvSpPr>
        <p:spPr>
          <a:xfrm>
            <a:off x="152401" y="2862590"/>
            <a:ext cx="16001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do something else</a:t>
            </a:r>
          </a:p>
        </p:txBody>
      </p:sp>
      <p:sp>
        <p:nvSpPr>
          <p:cNvPr id="6202" name="Shape 620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sit down</a:t>
            </a:r>
          </a:p>
        </p:txBody>
      </p:sp>
      <p:sp>
        <p:nvSpPr>
          <p:cNvPr id="6203" name="Shape 620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stand up</a:t>
            </a:r>
          </a:p>
        </p:txBody>
      </p:sp>
      <p:sp>
        <p:nvSpPr>
          <p:cNvPr id="6204" name="Shape 6204"/>
          <p:cNvSpPr txBox="1"/>
          <p:nvPr/>
        </p:nvSpPr>
        <p:spPr>
          <a:xfrm>
            <a:off x="1981200" y="29234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watch something</a:t>
            </a:r>
          </a:p>
        </p:txBody>
      </p:sp>
      <p:sp>
        <p:nvSpPr>
          <p:cNvPr id="6205" name="Shape 6205"/>
          <p:cNvSpPr txBox="1"/>
          <p:nvPr/>
        </p:nvSpPr>
        <p:spPr>
          <a:xfrm>
            <a:off x="3772378" y="4186048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swimming</a:t>
            </a:r>
          </a:p>
        </p:txBody>
      </p:sp>
      <p:sp>
        <p:nvSpPr>
          <p:cNvPr id="6206" name="Shape 620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play</a:t>
            </a:r>
          </a:p>
        </p:txBody>
      </p:sp>
      <p:sp>
        <p:nvSpPr>
          <p:cNvPr id="6207" name="Shape 6207"/>
          <p:cNvSpPr txBox="1"/>
          <p:nvPr/>
        </p:nvSpPr>
        <p:spPr>
          <a:xfrm>
            <a:off x="7328614" y="421880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cook something </a:t>
            </a:r>
          </a:p>
        </p:txBody>
      </p:sp>
      <p:sp>
        <p:nvSpPr>
          <p:cNvPr id="6208" name="Shape 6208"/>
          <p:cNvSpPr txBox="1"/>
          <p:nvPr/>
        </p:nvSpPr>
        <p:spPr>
          <a:xfrm>
            <a:off x="1981200" y="41910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listen to something</a:t>
            </a:r>
          </a:p>
        </p:txBody>
      </p:sp>
      <p:sp>
        <p:nvSpPr>
          <p:cNvPr id="6209" name="Shape 6209"/>
          <p:cNvSpPr txBox="1"/>
          <p:nvPr/>
        </p:nvSpPr>
        <p:spPr>
          <a:xfrm>
            <a:off x="73152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home</a:t>
            </a:r>
          </a:p>
        </p:txBody>
      </p:sp>
      <p:sp>
        <p:nvSpPr>
          <p:cNvPr id="6210" name="Shape 6210"/>
          <p:cNvSpPr txBox="1"/>
          <p:nvPr/>
        </p:nvSpPr>
        <p:spPr>
          <a:xfrm>
            <a:off x="37719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call someone</a:t>
            </a:r>
          </a:p>
        </p:txBody>
      </p:sp>
      <p:sp>
        <p:nvSpPr>
          <p:cNvPr id="6211" name="Shape 621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212" name="Shape 6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3" name="Shape 6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4" name="Shape 621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15" name="Shape 6215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have a go</a:t>
            </a:r>
          </a:p>
        </p:txBody>
      </p:sp>
      <p:sp>
        <p:nvSpPr>
          <p:cNvPr id="6216" name="Shape 6216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7" name="Shape 6217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8" name="Shape 6218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9" name="Shape 6219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20" name="Shape 62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1" name="Shape 62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2" name="Shape 62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3" name="Shape 6223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24" name="Shape 6224"/>
          <p:cNvPicPr preferRelativeResize="0"/>
          <p:nvPr/>
        </p:nvPicPr>
        <p:blipFill rotWithShape="1">
          <a:blip r:embed="rId9">
            <a:alphaModFix/>
          </a:blip>
          <a:srcRect b="23729" l="0" r="39063" t="0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5" name="Shape 6225"/>
          <p:cNvPicPr preferRelativeResize="0"/>
          <p:nvPr/>
        </p:nvPicPr>
        <p:blipFill rotWithShape="1">
          <a:blip r:embed="rId10">
            <a:alphaModFix/>
          </a:blip>
          <a:srcRect b="0" l="0" r="47764" t="0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6" name="Shape 6226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27" name="Shape 62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724425" y="3183817"/>
            <a:ext cx="904974" cy="9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228" name="Shape 6228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9" name="Shape 6229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6230" name="Shape 6230"/>
          <p:cNvPicPr preferRelativeResize="0"/>
          <p:nvPr/>
        </p:nvPicPr>
        <p:blipFill rotWithShape="1">
          <a:blip r:embed="rId12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1" name="Shape 62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2" name="Shape 62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17763" y="4475162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3" name="Shape 62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31150" y="58801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4" name="Shape 62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5" name="Shape 62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735" y="3183816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6" name="Shape 62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401" y="3053059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7" name="Shape 62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6414" y="331023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8" name="Shape 623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87619" y="1811436"/>
            <a:ext cx="825499" cy="825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9" name="Shape 6239"/>
          <p:cNvGrpSpPr/>
          <p:nvPr/>
        </p:nvGrpSpPr>
        <p:grpSpPr>
          <a:xfrm>
            <a:off x="3747213" y="4540926"/>
            <a:ext cx="900986" cy="748585"/>
            <a:chOff x="2374941" y="4509214"/>
            <a:chExt cx="900986" cy="748585"/>
          </a:xfrm>
        </p:grpSpPr>
        <p:pic>
          <p:nvPicPr>
            <p:cNvPr id="6240" name="Shape 6240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1" name="Shape 6241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2" name="Shape 6242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43" name="Shape 6243"/>
          <p:cNvGrpSpPr/>
          <p:nvPr/>
        </p:nvGrpSpPr>
        <p:grpSpPr>
          <a:xfrm>
            <a:off x="1752600" y="1811437"/>
            <a:ext cx="900986" cy="748585"/>
            <a:chOff x="2374941" y="4509214"/>
            <a:chExt cx="900986" cy="748585"/>
          </a:xfrm>
        </p:grpSpPr>
        <p:pic>
          <p:nvPicPr>
            <p:cNvPr id="6244" name="Shape 6244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5" name="Shape 6245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6" name="Shape 6246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47" name="Shape 6247"/>
          <p:cNvGrpSpPr/>
          <p:nvPr/>
        </p:nvGrpSpPr>
        <p:grpSpPr>
          <a:xfrm>
            <a:off x="6248399" y="3200400"/>
            <a:ext cx="900986" cy="748585"/>
            <a:chOff x="2374941" y="4509214"/>
            <a:chExt cx="900986" cy="748585"/>
          </a:xfrm>
        </p:grpSpPr>
        <p:pic>
          <p:nvPicPr>
            <p:cNvPr id="6248" name="Shape 6248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9" name="Shape 6249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0" name="Shape 6250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51" name="Shape 6251"/>
          <p:cNvGrpSpPr/>
          <p:nvPr/>
        </p:nvGrpSpPr>
        <p:grpSpPr>
          <a:xfrm>
            <a:off x="7328613" y="5880814"/>
            <a:ext cx="900986" cy="748585"/>
            <a:chOff x="2374941" y="4509214"/>
            <a:chExt cx="900986" cy="748585"/>
          </a:xfrm>
        </p:grpSpPr>
        <p:pic>
          <p:nvPicPr>
            <p:cNvPr id="6252" name="Shape 6252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3" name="Shape 6253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4" name="Shape 6254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55" name="Shape 625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6" name="Shape 625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14042" y="4566442"/>
            <a:ext cx="843757" cy="843757"/>
          </a:xfrm>
          <a:prstGeom prst="rect">
            <a:avLst/>
          </a:prstGeom>
          <a:noFill/>
          <a:ln>
            <a:noFill/>
          </a:ln>
        </p:spPr>
      </p:pic>
      <p:sp>
        <p:nvSpPr>
          <p:cNvPr id="6257" name="Shape 6257"/>
          <p:cNvSpPr txBox="1"/>
          <p:nvPr/>
        </p:nvSpPr>
        <p:spPr>
          <a:xfrm>
            <a:off x="3771900" y="28926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on holiday</a:t>
            </a:r>
          </a:p>
        </p:txBody>
      </p:sp>
      <p:pic>
        <p:nvPicPr>
          <p:cNvPr id="6258" name="Shape 625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sp>
        <p:nvSpPr>
          <p:cNvPr id="6259" name="Shape 625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3" name="Shape 6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4" name="Shape 626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5" name="Shape 626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6" name="Shape 626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7" name="Shape 626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8" name="Shape 626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9" name="Shape 626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0" name="Shape 627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1" name="Shape 627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2" name="Shape 627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3" name="Shape 627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4" name="Shape 627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5" name="Shape 627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6" name="Shape 627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7" name="Shape 627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8" name="Shape 627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9" name="Shape 627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0" name="Shape 628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1" name="Shape 628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2" name="Shape 628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283" name="Shape 628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4" name="Shape 628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285" name="Shape 628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286" name="Shape 628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287" name="Shape 628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</a:t>
            </a:r>
          </a:p>
        </p:txBody>
      </p:sp>
      <p:sp>
        <p:nvSpPr>
          <p:cNvPr id="6288" name="Shape 628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</a:t>
            </a:r>
          </a:p>
        </p:txBody>
      </p:sp>
      <p:sp>
        <p:nvSpPr>
          <p:cNvPr id="6289" name="Shape 628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plastic</a:t>
            </a:r>
          </a:p>
        </p:txBody>
      </p:sp>
      <p:sp>
        <p:nvSpPr>
          <p:cNvPr id="6290" name="Shape 629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metal</a:t>
            </a:r>
          </a:p>
        </p:txBody>
      </p:sp>
      <p:sp>
        <p:nvSpPr>
          <p:cNvPr id="6291" name="Shape 629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</a:t>
            </a:r>
          </a:p>
        </p:txBody>
      </p:sp>
      <p:sp>
        <p:nvSpPr>
          <p:cNvPr id="6292" name="Shape 6292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6293" name="Shape 629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294" name="Shape 629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295" name="Shape 6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6" name="Shape 6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297" name="Shape 629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8" name="Shape 629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9" name="Shape 629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00" name="Shape 6300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fabric</a:t>
            </a:r>
          </a:p>
        </p:txBody>
      </p:sp>
      <p:sp>
        <p:nvSpPr>
          <p:cNvPr id="6301" name="Shape 630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pic>
        <p:nvPicPr>
          <p:cNvPr id="6302" name="Shape 63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3" name="Shape 63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4" name="Shape 63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84488" y="1741488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5" name="Shape 63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21375" y="1752600"/>
            <a:ext cx="936624" cy="9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6" name="Shape 63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59118" y="1524000"/>
            <a:ext cx="1203880" cy="120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7" name="Shape 63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309626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8" name="Shape 63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2200" y="3126582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9" name="Shape 63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38600" y="3048000"/>
            <a:ext cx="978843" cy="97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0" name="Shape 63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1676400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1" name="Shape 63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00583" y="2057400"/>
            <a:ext cx="599816" cy="59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2" name="Shape 63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9244" y="1763713"/>
            <a:ext cx="925511" cy="92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3" name="Shape 63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200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4" name="Shape 63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19410" y="3200400"/>
            <a:ext cx="714990" cy="714990"/>
          </a:xfrm>
          <a:prstGeom prst="rect">
            <a:avLst/>
          </a:prstGeom>
          <a:noFill/>
          <a:ln>
            <a:noFill/>
          </a:ln>
        </p:spPr>
      </p:pic>
      <p:sp>
        <p:nvSpPr>
          <p:cNvPr id="6315" name="Shape 6315"/>
          <p:cNvSpPr txBox="1"/>
          <p:nvPr/>
        </p:nvSpPr>
        <p:spPr>
          <a:xfrm>
            <a:off x="5562600" y="2878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stone</a:t>
            </a:r>
          </a:p>
        </p:txBody>
      </p:sp>
      <p:sp>
        <p:nvSpPr>
          <p:cNvPr id="6316" name="Shape 6316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</a:t>
            </a:r>
          </a:p>
        </p:txBody>
      </p:sp>
      <p:sp>
        <p:nvSpPr>
          <p:cNvPr id="6317" name="Shape 6317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1" name="Shape 6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2" name="Shape 632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3" name="Shape 632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4" name="Shape 632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5" name="Shape 632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6" name="Shape 63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7" name="Shape 632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8" name="Shape 632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9" name="Shape 632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0" name="Shape 633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1" name="Shape 63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2" name="Shape 633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3" name="Shape 633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4" name="Shape 633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5" name="Shape 633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6" name="Shape 633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7" name="Shape 633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8" name="Shape 633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9" name="Shape 63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0" name="Shape 63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341" name="Shape 63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2" name="Shape 63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343" name="Shape 634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344" name="Shape 634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345" name="Shape 634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cheque book</a:t>
            </a:r>
          </a:p>
        </p:txBody>
      </p:sp>
      <p:sp>
        <p:nvSpPr>
          <p:cNvPr id="6346" name="Shape 634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wallet</a:t>
            </a:r>
          </a:p>
        </p:txBody>
      </p:sp>
      <p:sp>
        <p:nvSpPr>
          <p:cNvPr id="6347" name="Shape 634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348" name="Shape 634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349" name="Shape 6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0" name="Shape 6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351" name="Shape 635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2" name="Shape 635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3" name="Shape 635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54" name="Shape 6354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purse</a:t>
            </a:r>
          </a:p>
        </p:txBody>
      </p:sp>
      <p:sp>
        <p:nvSpPr>
          <p:cNvPr id="6355" name="Shape 6355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pic>
        <p:nvPicPr>
          <p:cNvPr id="6356" name="Shape 63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3790" y="180945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7" name="Shape 63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809452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8" name="Shape 63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09452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9" name="Shape 63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8181" y="1809452"/>
            <a:ext cx="879474" cy="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6360" name="Shape 636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4" name="Shape 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" name="Shape 636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6" name="Shape 636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7" name="Shape 636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8" name="Shape 636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9" name="Shape 636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0" name="Shape 637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1" name="Shape 637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2" name="Shape 637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3" name="Shape 63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4" name="Shape 637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5" name="Shape 637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6" name="Shape 637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7" name="Shape 637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8" name="Shape 637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9" name="Shape 637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0" name="Shape 638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381" name="Shape 638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2" name="Shape 638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383" name="Shape 638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384" name="Shape 638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385" name="Shape 638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386" name="Shape 638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387" name="Shape 6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8" name="Shape 6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389" name="Shape 638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0" name="Shape 639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1" name="Shape 639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92" name="Shape 6392"/>
          <p:cNvSpPr/>
          <p:nvPr/>
        </p:nvSpPr>
        <p:spPr>
          <a:xfrm>
            <a:off x="5562600" y="1524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3" name="Shape 6393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pic>
        <p:nvPicPr>
          <p:cNvPr id="6394" name="Shape 63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1862" y="210314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5" name="Shape 63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600" y="181104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6" name="Shape 63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1981200"/>
            <a:ext cx="482599" cy="4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97" name="Shape 6397"/>
          <p:cNvSpPr/>
          <p:nvPr/>
        </p:nvSpPr>
        <p:spPr>
          <a:xfrm>
            <a:off x="1981200" y="1524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8" name="Shape 6398"/>
          <p:cNvSpPr txBox="1"/>
          <p:nvPr/>
        </p:nvSpPr>
        <p:spPr>
          <a:xfrm>
            <a:off x="1981200" y="15443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grpSp>
        <p:nvGrpSpPr>
          <p:cNvPr id="6399" name="Shape 6399"/>
          <p:cNvGrpSpPr/>
          <p:nvPr/>
        </p:nvGrpSpPr>
        <p:grpSpPr>
          <a:xfrm>
            <a:off x="3771900" y="1523999"/>
            <a:ext cx="1600199" cy="1213980"/>
            <a:chOff x="3733800" y="1503659"/>
            <a:chExt cx="1600199" cy="1213980"/>
          </a:xfrm>
        </p:grpSpPr>
        <p:sp>
          <p:nvSpPr>
            <p:cNvPr id="6400" name="Shape 6400"/>
            <p:cNvSpPr/>
            <p:nvPr/>
          </p:nvSpPr>
          <p:spPr>
            <a:xfrm>
              <a:off x="3733800" y="1503659"/>
              <a:ext cx="1600199" cy="1163340"/>
            </a:xfrm>
            <a:prstGeom prst="foldedCorner">
              <a:avLst>
                <a:gd fmla="val 16667" name="adj"/>
              </a:avLst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baseline="0" i="0" sz="6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401" name="Shape 6401"/>
            <p:cNvSpPr txBox="1"/>
            <p:nvPr/>
          </p:nvSpPr>
          <p:spPr>
            <a:xfrm>
              <a:off x="37338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US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animals</a:t>
              </a:r>
            </a:p>
          </p:txBody>
        </p:sp>
        <p:pic>
          <p:nvPicPr>
            <p:cNvPr id="6402" name="Shape 64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4495799" y="1752600"/>
              <a:ext cx="723900" cy="7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3" name="Shape 640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91000" y="2232739"/>
              <a:ext cx="484901" cy="484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4" name="Shape 640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73062" y="1752600"/>
              <a:ext cx="698936" cy="6989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05" name="Shape 64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95500" y="1869299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6" name="Shape 640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72815" y="1849140"/>
            <a:ext cx="734533" cy="7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6407" name="Shape 6407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1" name="Shape 6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2" name="Shape 6412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3" name="Shape 64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4" name="Shape 641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5" name="Shape 641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6" name="Shape 641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7" name="Shape 641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8" name="Shape 641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9" name="Shape 641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0" name="Shape 642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1" name="Shape 642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2" name="Shape 642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3" name="Shape 642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4" name="Shape 642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5" name="Shape 642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6" name="Shape 642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7" name="Shape 642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8" name="Shape 642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429" name="Shape 642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0" name="Shape 643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431" name="Shape 643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432" name="Shape 64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433" name="Shape 6433"/>
          <p:cNvSpPr txBox="1"/>
          <p:nvPr/>
        </p:nvSpPr>
        <p:spPr>
          <a:xfrm>
            <a:off x="152401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charge my phone…</a:t>
            </a:r>
          </a:p>
        </p:txBody>
      </p:sp>
      <p:sp>
        <p:nvSpPr>
          <p:cNvPr id="6434" name="Shape 643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435" name="Shape 643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me.</a:t>
            </a:r>
          </a:p>
        </p:txBody>
      </p:sp>
      <p:sp>
        <p:nvSpPr>
          <p:cNvPr id="6436" name="Shape 6436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37" name="Shape 643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 soon</a:t>
            </a:r>
          </a:p>
        </p:txBody>
      </p:sp>
      <p:sp>
        <p:nvSpPr>
          <p:cNvPr id="6438" name="Shape 643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care</a:t>
            </a:r>
          </a:p>
        </p:txBody>
      </p:sp>
      <p:sp>
        <p:nvSpPr>
          <p:cNvPr id="6439" name="Shape 6439"/>
          <p:cNvSpPr txBox="1"/>
          <p:nvPr/>
        </p:nvSpPr>
        <p:spPr>
          <a:xfrm>
            <a:off x="5562600" y="41706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will I see you? </a:t>
            </a:r>
          </a:p>
        </p:txBody>
      </p:sp>
      <p:sp>
        <p:nvSpPr>
          <p:cNvPr id="6440" name="Shape 644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miss you</a:t>
            </a:r>
          </a:p>
        </p:txBody>
      </p:sp>
      <p:sp>
        <p:nvSpPr>
          <p:cNvPr id="6441" name="Shape 6441"/>
          <p:cNvSpPr txBox="1"/>
          <p:nvPr/>
        </p:nvSpPr>
        <p:spPr>
          <a:xfrm>
            <a:off x="3771900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Happy Birthday</a:t>
            </a:r>
          </a:p>
        </p:txBody>
      </p:sp>
      <p:sp>
        <p:nvSpPr>
          <p:cNvPr id="6442" name="Shape 644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well soon</a:t>
            </a:r>
          </a:p>
        </p:txBody>
      </p:sp>
      <p:sp>
        <p:nvSpPr>
          <p:cNvPr id="6443" name="Shape 64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444" name="Shape 64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45" name="Shape 6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6" name="Shape 64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447" name="Shape 64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8" name="Shape 6448"/>
          <p:cNvSpPr txBox="1"/>
          <p:nvPr/>
        </p:nvSpPr>
        <p:spPr>
          <a:xfrm>
            <a:off x="152400" y="55422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 me your news</a:t>
            </a:r>
          </a:p>
        </p:txBody>
      </p:sp>
      <p:sp>
        <p:nvSpPr>
          <p:cNvPr id="6449" name="Shape 644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450" name="Shape 6450"/>
          <p:cNvSpPr txBox="1"/>
          <p:nvPr/>
        </p:nvSpPr>
        <p:spPr>
          <a:xfrm>
            <a:off x="734012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congratulations</a:t>
            </a:r>
          </a:p>
        </p:txBody>
      </p:sp>
      <p:pic>
        <p:nvPicPr>
          <p:cNvPr id="6451" name="Shape 645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452" name="Shape 6452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  <p:pic>
        <p:nvPicPr>
          <p:cNvPr id="6453" name="Shape 6453"/>
          <p:cNvPicPr preferRelativeResize="0"/>
          <p:nvPr/>
        </p:nvPicPr>
        <p:blipFill rotWithShape="1">
          <a:blip r:embed="rId6">
            <a:alphaModFix/>
          </a:blip>
          <a:srcRect b="0" l="0" r="13823" t="26087"/>
          <a:stretch/>
        </p:blipFill>
        <p:spPr>
          <a:xfrm>
            <a:off x="2209800" y="31648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4" name="Shape 6454"/>
          <p:cNvSpPr/>
          <p:nvPr/>
        </p:nvSpPr>
        <p:spPr>
          <a:xfrm>
            <a:off x="2895600" y="301248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5" name="Shape 6455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to call</a:t>
            </a:r>
          </a:p>
        </p:txBody>
      </p:sp>
      <p:sp>
        <p:nvSpPr>
          <p:cNvPr id="6456" name="Shape 6456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57" name="Shape 6457"/>
          <p:cNvSpPr txBox="1"/>
          <p:nvPr/>
        </p:nvSpPr>
        <p:spPr>
          <a:xfrm>
            <a:off x="5562600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 to ask you something..</a:t>
            </a:r>
          </a:p>
        </p:txBody>
      </p:sp>
      <p:sp>
        <p:nvSpPr>
          <p:cNvPr id="6458" name="Shape 6458"/>
          <p:cNvSpPr txBox="1"/>
          <p:nvPr/>
        </p:nvSpPr>
        <p:spPr>
          <a:xfrm flipH="1">
            <a:off x="6095999" y="1886833"/>
            <a:ext cx="762000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4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459" name="Shape 6459"/>
          <p:cNvSpPr txBox="1"/>
          <p:nvPr/>
        </p:nvSpPr>
        <p:spPr>
          <a:xfrm>
            <a:off x="152401" y="284733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check my credit</a:t>
            </a:r>
          </a:p>
        </p:txBody>
      </p:sp>
      <p:sp>
        <p:nvSpPr>
          <p:cNvPr id="6460" name="Shape 6460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1" name="Shape 646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Chatting</a:t>
            </a:r>
          </a:p>
        </p:txBody>
      </p:sp>
      <p:pic>
        <p:nvPicPr>
          <p:cNvPr id="6462" name="Shape 6462"/>
          <p:cNvPicPr preferRelativeResize="0"/>
          <p:nvPr/>
        </p:nvPicPr>
        <p:blipFill rotWithShape="1">
          <a:blip r:embed="rId6">
            <a:alphaModFix/>
          </a:blip>
          <a:srcRect b="52344" l="44155" r="0" t="0"/>
          <a:stretch/>
        </p:blipFill>
        <p:spPr>
          <a:xfrm>
            <a:off x="4114800" y="1693802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463" name="Shape 6463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4" name="Shape 6464"/>
          <p:cNvSpPr txBox="1"/>
          <p:nvPr/>
        </p:nvSpPr>
        <p:spPr>
          <a:xfrm>
            <a:off x="1981200" y="1502945"/>
            <a:ext cx="1600199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Hello my name is  x I use a communication aid to speak. Please give me time to generate what I need to say. </a:t>
            </a:r>
          </a:p>
        </p:txBody>
      </p:sp>
      <p:pic>
        <p:nvPicPr>
          <p:cNvPr id="6465" name="Shape 64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212" y="4621212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6" name="Shape 64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5186" y="5935662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7" name="Shape 64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" y="3234153"/>
            <a:ext cx="792955" cy="79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8" name="Shape 64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9812" y="3234153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9" name="Shape 6469"/>
          <p:cNvPicPr preferRelativeResize="0"/>
          <p:nvPr/>
        </p:nvPicPr>
        <p:blipFill rotWithShape="1">
          <a:blip r:embed="rId10">
            <a:alphaModFix/>
          </a:blip>
          <a:srcRect b="0" l="0" r="0" t="15226"/>
          <a:stretch/>
        </p:blipFill>
        <p:spPr>
          <a:xfrm>
            <a:off x="152401" y="6011862"/>
            <a:ext cx="908225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0" name="Shape 6470"/>
          <p:cNvPicPr preferRelativeResize="0"/>
          <p:nvPr/>
        </p:nvPicPr>
        <p:blipFill rotWithShape="1">
          <a:blip r:embed="rId6">
            <a:alphaModFix/>
          </a:blip>
          <a:srcRect b="52344" l="44155" r="0" t="0"/>
          <a:stretch/>
        </p:blipFill>
        <p:spPr>
          <a:xfrm flipH="1">
            <a:off x="5638799" y="3124200"/>
            <a:ext cx="914400" cy="78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1" name="Shape 64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11517" y="3215917"/>
            <a:ext cx="1051281" cy="105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2" name="Shape 64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4182" y="4627382"/>
            <a:ext cx="782817" cy="78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3" name="Shape 647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00800" y="4495800"/>
            <a:ext cx="666707" cy="666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4" name="Shape 6474"/>
          <p:cNvCxnSpPr/>
          <p:nvPr/>
        </p:nvCxnSpPr>
        <p:spPr>
          <a:xfrm>
            <a:off x="6477000" y="4876800"/>
            <a:ext cx="380998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475" name="Shape 6475"/>
          <p:cNvCxnSpPr/>
          <p:nvPr/>
        </p:nvCxnSpPr>
        <p:spPr>
          <a:xfrm>
            <a:off x="6705600" y="4857492"/>
            <a:ext cx="380998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476" name="Shape 647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5832" y="4648200"/>
            <a:ext cx="670480" cy="6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7" name="Shape 64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64805" y="58166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8" name="Shape 6478"/>
          <p:cNvPicPr preferRelativeResize="0"/>
          <p:nvPr/>
        </p:nvPicPr>
        <p:blipFill rotWithShape="1">
          <a:blip r:embed="rId16">
            <a:alphaModFix/>
          </a:blip>
          <a:srcRect b="39667" l="0" r="0" t="0"/>
          <a:stretch/>
        </p:blipFill>
        <p:spPr>
          <a:xfrm>
            <a:off x="5521562" y="5880814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9" name="Shape 647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63241" y="5769114"/>
            <a:ext cx="1012685" cy="101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0" name="Shape 6480"/>
          <p:cNvPicPr preferRelativeResize="0"/>
          <p:nvPr/>
        </p:nvPicPr>
        <p:blipFill rotWithShape="1">
          <a:blip r:embed="rId10">
            <a:alphaModFix/>
          </a:blip>
          <a:srcRect b="0" l="0" r="0" t="15226"/>
          <a:stretch/>
        </p:blipFill>
        <p:spPr>
          <a:xfrm>
            <a:off x="2841710" y="5791200"/>
            <a:ext cx="587289" cy="49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1" name="Shape 64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0600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2" name="Shape 6482"/>
          <p:cNvPicPr preferRelativeResize="0"/>
          <p:nvPr/>
        </p:nvPicPr>
        <p:blipFill rotWithShape="1">
          <a:blip r:embed="rId18">
            <a:alphaModFix/>
          </a:blip>
          <a:srcRect b="0" l="0" r="45584" t="0"/>
          <a:stretch/>
        </p:blipFill>
        <p:spPr>
          <a:xfrm>
            <a:off x="7892200" y="17351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3" name="Shape 64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8152921" y="18218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4" name="Shape 648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67600" y="58500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5" name="Shape 648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01013" y="5816600"/>
            <a:ext cx="839308" cy="83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6" name="Shape 6486"/>
          <p:cNvPicPr preferRelativeResize="0"/>
          <p:nvPr/>
        </p:nvPicPr>
        <p:blipFill rotWithShape="1">
          <a:blip r:embed="rId21">
            <a:alphaModFix/>
          </a:blip>
          <a:srcRect b="35317" l="0" r="37988" t="16992"/>
          <a:stretch/>
        </p:blipFill>
        <p:spPr>
          <a:xfrm>
            <a:off x="7315200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7" name="Shape 648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88856" y="301248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8" name="Shape 6488"/>
          <p:cNvPicPr preferRelativeResize="0"/>
          <p:nvPr/>
        </p:nvPicPr>
        <p:blipFill rotWithShape="1">
          <a:blip r:embed="rId21">
            <a:alphaModFix/>
          </a:blip>
          <a:srcRect b="35317" l="0" r="37988" t="16992"/>
          <a:stretch/>
        </p:blipFill>
        <p:spPr>
          <a:xfrm>
            <a:off x="6148783" y="5978050"/>
            <a:ext cx="808831" cy="62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2" name="Shape 6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3" name="Shape 649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4" name="Shape 649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5" name="Shape 649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6" name="Shape 649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7" name="Shape 649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8" name="Shape 649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499" name="Shape 649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0" name="Shape 650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1" name="Shape 650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2" name="Shape 650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3" name="Shape 650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4" name="Shape 650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5" name="Shape 650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6" name="Shape 650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7" name="Shape 650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8" name="Shape 650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9" name="Shape 650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0" name="Shape 651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1" name="Shape 651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</a:t>
            </a:r>
          </a:p>
        </p:txBody>
      </p:sp>
      <p:sp>
        <p:nvSpPr>
          <p:cNvPr id="6512" name="Shape 651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3" name="Shape 651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14" name="Shape 651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515" name="Shape 651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516" name="Shape 651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6517" name="Shape 651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18" name="Shape 651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19" name="Shape 651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0" name="Shape 652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1" name="Shape 652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2" name="Shape 652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3" name="Shape 652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4" name="Shape 652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5" name="Shape 652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6" name="Shape 652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7" name="Shape 65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8" name="Shape 65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29" name="Shape 65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30" name="Shape 65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31" name="Shape 653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32" name="Shape 653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33" name="Shape 653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534" name="Shape 653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535" name="Shape 6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6" name="Shape 65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537" name="Shape 653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38" name="Shape 653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sp>
        <p:nvSpPr>
          <p:cNvPr id="6539" name="Shape 653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40" name="Shape 6540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</a:t>
            </a:r>
          </a:p>
        </p:txBody>
      </p:sp>
      <p:pic>
        <p:nvPicPr>
          <p:cNvPr id="6541" name="Shape 654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542" name="Shape 6542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Tala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